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2"/>
  </p:sldMasterIdLst>
  <p:notesMasterIdLst>
    <p:notesMasterId r:id="rId48"/>
  </p:notesMasterIdLst>
  <p:handoutMasterIdLst>
    <p:handoutMasterId r:id="rId49"/>
  </p:handoutMasterIdLst>
  <p:sldIdLst>
    <p:sldId id="578" r:id="rId3"/>
    <p:sldId id="579" r:id="rId4"/>
    <p:sldId id="256" r:id="rId5"/>
    <p:sldId id="515" r:id="rId6"/>
    <p:sldId id="577" r:id="rId7"/>
    <p:sldId id="517" r:id="rId8"/>
    <p:sldId id="541" r:id="rId9"/>
    <p:sldId id="542" r:id="rId10"/>
    <p:sldId id="518" r:id="rId11"/>
    <p:sldId id="546" r:id="rId12"/>
    <p:sldId id="567" r:id="rId13"/>
    <p:sldId id="575" r:id="rId14"/>
    <p:sldId id="562" r:id="rId15"/>
    <p:sldId id="519" r:id="rId16"/>
    <p:sldId id="565" r:id="rId17"/>
    <p:sldId id="520" r:id="rId18"/>
    <p:sldId id="521" r:id="rId19"/>
    <p:sldId id="522" r:id="rId20"/>
    <p:sldId id="566" r:id="rId21"/>
    <p:sldId id="549" r:id="rId22"/>
    <p:sldId id="550" r:id="rId23"/>
    <p:sldId id="525" r:id="rId24"/>
    <p:sldId id="526" r:id="rId25"/>
    <p:sldId id="552" r:id="rId26"/>
    <p:sldId id="568" r:id="rId27"/>
    <p:sldId id="563" r:id="rId28"/>
    <p:sldId id="553" r:id="rId29"/>
    <p:sldId id="560" r:id="rId30"/>
    <p:sldId id="561" r:id="rId31"/>
    <p:sldId id="571" r:id="rId32"/>
    <p:sldId id="572" r:id="rId33"/>
    <p:sldId id="573" r:id="rId34"/>
    <p:sldId id="574" r:id="rId35"/>
    <p:sldId id="554" r:id="rId36"/>
    <p:sldId id="564" r:id="rId37"/>
    <p:sldId id="558" r:id="rId38"/>
    <p:sldId id="580" r:id="rId39"/>
    <p:sldId id="555" r:id="rId40"/>
    <p:sldId id="523" r:id="rId41"/>
    <p:sldId id="524" r:id="rId42"/>
    <p:sldId id="556" r:id="rId43"/>
    <p:sldId id="557" r:id="rId44"/>
    <p:sldId id="528" r:id="rId45"/>
    <p:sldId id="581" r:id="rId46"/>
    <p:sldId id="365" r:id="rId47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C3EC"/>
    <a:srgbClr val="CCECFF"/>
    <a:srgbClr val="99CCFF"/>
    <a:srgbClr val="CCFFFF"/>
    <a:srgbClr val="E6E6E6"/>
    <a:srgbClr val="7E7E7E"/>
    <a:srgbClr val="F6F6F6"/>
    <a:srgbClr val="716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9A1A6-BB8D-493A-9A5B-7536909AAF4F}" v="42" dt="2026-10-23T12:39:03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23" autoAdjust="0"/>
    <p:restoredTop sz="85372" autoAdjust="0"/>
  </p:normalViewPr>
  <p:slideViewPr>
    <p:cSldViewPr snapToGrid="0">
      <p:cViewPr varScale="1">
        <p:scale>
          <a:sx n="94" d="100"/>
          <a:sy n="94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38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ércio Gomes Rabelo" userId="98893aff-4322-4184-9b19-15e201b69c9d" providerId="ADAL" clId="{B91D11EA-F093-4757-9017-A121FC01F940}"/>
    <pc:docChg chg="undo redo custSel addSld delSld modSld sldOrd addMainMaster delMainMaster modMainMaster">
      <pc:chgData name="Tércio Gomes Rabelo" userId="98893aff-4322-4184-9b19-15e201b69c9d" providerId="ADAL" clId="{B91D11EA-F093-4757-9017-A121FC01F940}" dt="2026-10-23T12:39:03.610" v="1812" actId="403"/>
      <pc:docMkLst>
        <pc:docMk/>
      </pc:docMkLst>
      <pc:sldChg chg="addSp delSp modSp mod">
        <pc:chgData name="Tércio Gomes Rabelo" userId="98893aff-4322-4184-9b19-15e201b69c9d" providerId="ADAL" clId="{B91D11EA-F093-4757-9017-A121FC01F940}" dt="2026-10-22T15:09:21.482" v="1179" actId="1076"/>
        <pc:sldMkLst>
          <pc:docMk/>
          <pc:sldMk cId="0" sldId="256"/>
        </pc:sldMkLst>
        <pc:spChg chg="del">
          <ac:chgData name="Tércio Gomes Rabelo" userId="98893aff-4322-4184-9b19-15e201b69c9d" providerId="ADAL" clId="{B91D11EA-F093-4757-9017-A121FC01F940}" dt="2026-10-22T15:09:03.723" v="1171" actId="478"/>
          <ac:spMkLst>
            <pc:docMk/>
            <pc:sldMk cId="0" sldId="256"/>
            <ac:spMk id="8194" creationId="{9239E3FE-B088-CD59-4239-7BCDB69997CE}"/>
          </ac:spMkLst>
        </pc:spChg>
        <pc:spChg chg="del">
          <ac:chgData name="Tércio Gomes Rabelo" userId="98893aff-4322-4184-9b19-15e201b69c9d" providerId="ADAL" clId="{B91D11EA-F093-4757-9017-A121FC01F940}" dt="2026-10-22T15:09:02.040" v="1170" actId="478"/>
          <ac:spMkLst>
            <pc:docMk/>
            <pc:sldMk cId="0" sldId="256"/>
            <ac:spMk id="8195" creationId="{9149DF43-C206-5A13-D7F2-AA43B1904773}"/>
          </ac:spMkLst>
        </pc:spChg>
        <pc:picChg chg="del mod">
          <ac:chgData name="Tércio Gomes Rabelo" userId="98893aff-4322-4184-9b19-15e201b69c9d" providerId="ADAL" clId="{B91D11EA-F093-4757-9017-A121FC01F940}" dt="2026-10-22T15:09:02.040" v="1170" actId="478"/>
          <ac:picMkLst>
            <pc:docMk/>
            <pc:sldMk cId="0" sldId="256"/>
            <ac:picMk id="3" creationId="{039C1E3D-4A4A-BDFA-C23A-B94AE74929C5}"/>
          </ac:picMkLst>
        </pc:picChg>
        <pc:picChg chg="add del mod">
          <ac:chgData name="Tércio Gomes Rabelo" userId="98893aff-4322-4184-9b19-15e201b69c9d" providerId="ADAL" clId="{B91D11EA-F093-4757-9017-A121FC01F940}" dt="2026-10-22T15:09:13.579" v="1174" actId="478"/>
          <ac:picMkLst>
            <pc:docMk/>
            <pc:sldMk cId="0" sldId="256"/>
            <ac:picMk id="4" creationId="{95E42E12-D63C-C9A5-AF22-5525FA13BFB9}"/>
          </ac:picMkLst>
        </pc:picChg>
        <pc:picChg chg="add mod">
          <ac:chgData name="Tércio Gomes Rabelo" userId="98893aff-4322-4184-9b19-15e201b69c9d" providerId="ADAL" clId="{B91D11EA-F093-4757-9017-A121FC01F940}" dt="2026-10-22T15:09:21.482" v="1179" actId="1076"/>
          <ac:picMkLst>
            <pc:docMk/>
            <pc:sldMk cId="0" sldId="256"/>
            <ac:picMk id="6" creationId="{80FD94ED-2A56-D47E-C462-1600E5262DFA}"/>
          </ac:picMkLst>
        </pc:picChg>
      </pc:sldChg>
      <pc:sldChg chg="addSp delSp modSp mod ord">
        <pc:chgData name="Tércio Gomes Rabelo" userId="98893aff-4322-4184-9b19-15e201b69c9d" providerId="ADAL" clId="{B91D11EA-F093-4757-9017-A121FC01F940}" dt="2026-10-22T15:08:28.623" v="1166" actId="20577"/>
        <pc:sldMkLst>
          <pc:docMk/>
          <pc:sldMk cId="4165742669" sldId="515"/>
        </pc:sldMkLst>
        <pc:spChg chg="add del mod">
          <ac:chgData name="Tércio Gomes Rabelo" userId="98893aff-4322-4184-9b19-15e201b69c9d" providerId="ADAL" clId="{B91D11EA-F093-4757-9017-A121FC01F940}" dt="2026-10-22T15:05:01.593" v="1116" actId="478"/>
          <ac:spMkLst>
            <pc:docMk/>
            <pc:sldMk cId="4165742669" sldId="515"/>
            <ac:spMk id="2" creationId="{CADD4D47-E200-FF36-8675-527600797370}"/>
          </ac:spMkLst>
        </pc:spChg>
        <pc:spChg chg="add mod">
          <ac:chgData name="Tércio Gomes Rabelo" userId="98893aff-4322-4184-9b19-15e201b69c9d" providerId="ADAL" clId="{B91D11EA-F093-4757-9017-A121FC01F940}" dt="2026-10-22T15:08:28.623" v="1166" actId="20577"/>
          <ac:spMkLst>
            <pc:docMk/>
            <pc:sldMk cId="4165742669" sldId="515"/>
            <ac:spMk id="7" creationId="{52CD3ABA-D8B3-D17A-17EF-32FEB529ADB0}"/>
          </ac:spMkLst>
        </pc:spChg>
        <pc:spChg chg="del">
          <ac:chgData name="Tércio Gomes Rabelo" userId="98893aff-4322-4184-9b19-15e201b69c9d" providerId="ADAL" clId="{B91D11EA-F093-4757-9017-A121FC01F940}" dt="2026-10-22T15:04:59.483" v="1115" actId="478"/>
          <ac:spMkLst>
            <pc:docMk/>
            <pc:sldMk cId="4165742669" sldId="515"/>
            <ac:spMk id="13" creationId="{1F76BFBA-66E8-569C-A70B-AEB137EA81E7}"/>
          </ac:spMkLst>
        </pc:spChg>
        <pc:picChg chg="add del mod">
          <ac:chgData name="Tércio Gomes Rabelo" userId="98893aff-4322-4184-9b19-15e201b69c9d" providerId="ADAL" clId="{B91D11EA-F093-4757-9017-A121FC01F940}" dt="2026-10-22T15:08:15.904" v="1137" actId="478"/>
          <ac:picMkLst>
            <pc:docMk/>
            <pc:sldMk cId="4165742669" sldId="515"/>
            <ac:picMk id="4" creationId="{4B1CCF1D-1AB0-368F-AE06-8017B98AC028}"/>
          </ac:picMkLst>
        </pc:picChg>
        <pc:picChg chg="add mod">
          <ac:chgData name="Tércio Gomes Rabelo" userId="98893aff-4322-4184-9b19-15e201b69c9d" providerId="ADAL" clId="{B91D11EA-F093-4757-9017-A121FC01F940}" dt="2026-10-22T15:08:20.633" v="1142" actId="1076"/>
          <ac:picMkLst>
            <pc:docMk/>
            <pc:sldMk cId="4165742669" sldId="515"/>
            <ac:picMk id="6" creationId="{DEEA2A4D-6B22-327C-7871-977D972A4198}"/>
          </ac:picMkLst>
        </pc:picChg>
        <pc:picChg chg="del">
          <ac:chgData name="Tércio Gomes Rabelo" userId="98893aff-4322-4184-9b19-15e201b69c9d" providerId="ADAL" clId="{B91D11EA-F093-4757-9017-A121FC01F940}" dt="2026-10-22T15:04:57.184" v="1114" actId="478"/>
          <ac:picMkLst>
            <pc:docMk/>
            <pc:sldMk cId="4165742669" sldId="515"/>
            <ac:picMk id="9" creationId="{74A6D4EA-B33D-E978-B453-56DFC2E40A93}"/>
          </ac:picMkLst>
        </pc:picChg>
      </pc:sldChg>
      <pc:sldChg chg="modSp del mod">
        <pc:chgData name="Tércio Gomes Rabelo" userId="98893aff-4322-4184-9b19-15e201b69c9d" providerId="ADAL" clId="{B91D11EA-F093-4757-9017-A121FC01F940}" dt="2026-10-22T15:10:07.849" v="1205" actId="47"/>
        <pc:sldMkLst>
          <pc:docMk/>
          <pc:sldMk cId="1005929708" sldId="516"/>
        </pc:sldMkLst>
        <pc:picChg chg="mod">
          <ac:chgData name="Tércio Gomes Rabelo" userId="98893aff-4322-4184-9b19-15e201b69c9d" providerId="ADAL" clId="{B91D11EA-F093-4757-9017-A121FC01F940}" dt="2026-10-22T14:56:31.282" v="1091" actId="1076"/>
          <ac:picMkLst>
            <pc:docMk/>
            <pc:sldMk cId="1005929708" sldId="516"/>
            <ac:picMk id="9" creationId="{C91B3A03-3833-204E-4109-D683CB9562E8}"/>
          </ac:picMkLst>
        </pc:picChg>
      </pc:sldChg>
      <pc:sldChg chg="addSp delSp modSp mod">
        <pc:chgData name="Tércio Gomes Rabelo" userId="98893aff-4322-4184-9b19-15e201b69c9d" providerId="ADAL" clId="{B91D11EA-F093-4757-9017-A121FC01F940}" dt="2026-10-23T12:39:03.610" v="1812" actId="403"/>
        <pc:sldMkLst>
          <pc:docMk/>
          <pc:sldMk cId="2896084910" sldId="524"/>
        </pc:sldMkLst>
        <pc:spChg chg="add del mod">
          <ac:chgData name="Tércio Gomes Rabelo" userId="98893aff-4322-4184-9b19-15e201b69c9d" providerId="ADAL" clId="{B91D11EA-F093-4757-9017-A121FC01F940}" dt="2026-10-22T15:45:24.312" v="1660" actId="478"/>
          <ac:spMkLst>
            <pc:docMk/>
            <pc:sldMk cId="2896084910" sldId="524"/>
            <ac:spMk id="2" creationId="{756E7A2C-355D-5A91-B41E-CE882E88FAAA}"/>
          </ac:spMkLst>
        </pc:spChg>
        <pc:spChg chg="add mod">
          <ac:chgData name="Tércio Gomes Rabelo" userId="98893aff-4322-4184-9b19-15e201b69c9d" providerId="ADAL" clId="{B91D11EA-F093-4757-9017-A121FC01F940}" dt="2026-10-23T12:39:03.610" v="1812" actId="403"/>
          <ac:spMkLst>
            <pc:docMk/>
            <pc:sldMk cId="2896084910" sldId="524"/>
            <ac:spMk id="4" creationId="{35626B91-558F-6F71-F52F-69D303C1F80B}"/>
          </ac:spMkLst>
        </pc:spChg>
        <pc:spChg chg="del">
          <ac:chgData name="Tércio Gomes Rabelo" userId="98893aff-4322-4184-9b19-15e201b69c9d" providerId="ADAL" clId="{B91D11EA-F093-4757-9017-A121FC01F940}" dt="2026-10-22T15:45:21.103" v="1658" actId="478"/>
          <ac:spMkLst>
            <pc:docMk/>
            <pc:sldMk cId="2896084910" sldId="524"/>
            <ac:spMk id="13" creationId="{F44F162D-2431-1C6A-1DBD-4017D5263261}"/>
          </ac:spMkLst>
        </pc:spChg>
        <pc:spChg chg="mod">
          <ac:chgData name="Tércio Gomes Rabelo" userId="98893aff-4322-4184-9b19-15e201b69c9d" providerId="ADAL" clId="{B91D11EA-F093-4757-9017-A121FC01F940}" dt="2026-10-22T15:46:49.769" v="1724" actId="14100"/>
          <ac:spMkLst>
            <pc:docMk/>
            <pc:sldMk cId="2896084910" sldId="524"/>
            <ac:spMk id="101" creationId="{00000000-0000-0000-0000-000000000000}"/>
          </ac:spMkLst>
        </pc:spChg>
      </pc:sldChg>
      <pc:sldChg chg="addSp modSp mod">
        <pc:chgData name="Tércio Gomes Rabelo" userId="98893aff-4322-4184-9b19-15e201b69c9d" providerId="ADAL" clId="{B91D11EA-F093-4757-9017-A121FC01F940}" dt="2026-10-22T15:47:09.944" v="1727" actId="22"/>
        <pc:sldMkLst>
          <pc:docMk/>
          <pc:sldMk cId="3882617186" sldId="528"/>
        </pc:sldMkLst>
        <pc:spChg chg="add">
          <ac:chgData name="Tércio Gomes Rabelo" userId="98893aff-4322-4184-9b19-15e201b69c9d" providerId="ADAL" clId="{B91D11EA-F093-4757-9017-A121FC01F940}" dt="2026-10-22T15:47:09.944" v="1727" actId="22"/>
          <ac:spMkLst>
            <pc:docMk/>
            <pc:sldMk cId="3882617186" sldId="528"/>
            <ac:spMk id="3" creationId="{6AABA731-D88E-11A8-796E-44DB8D93ED15}"/>
          </ac:spMkLst>
        </pc:spChg>
        <pc:spChg chg="mod">
          <ac:chgData name="Tércio Gomes Rabelo" userId="98893aff-4322-4184-9b19-15e201b69c9d" providerId="ADAL" clId="{B91D11EA-F093-4757-9017-A121FC01F940}" dt="2026-10-22T15:47:06.858" v="1725" actId="1076"/>
          <ac:spMkLst>
            <pc:docMk/>
            <pc:sldMk cId="3882617186" sldId="528"/>
            <ac:spMk id="13" creationId="{35039CBC-FEF0-9C31-E0E6-BB0AF390B040}"/>
          </ac:spMkLst>
        </pc:spChg>
        <pc:picChg chg="mod">
          <ac:chgData name="Tércio Gomes Rabelo" userId="98893aff-4322-4184-9b19-15e201b69c9d" providerId="ADAL" clId="{B91D11EA-F093-4757-9017-A121FC01F940}" dt="2026-10-22T15:47:08.823" v="1726" actId="1076"/>
          <ac:picMkLst>
            <pc:docMk/>
            <pc:sldMk cId="3882617186" sldId="528"/>
            <ac:picMk id="14" creationId="{655C1B08-CB55-4E9F-8708-455AAEE7857A}"/>
          </ac:picMkLst>
        </pc:picChg>
      </pc:sldChg>
      <pc:sldChg chg="addSp delSp modSp mod">
        <pc:chgData name="Tércio Gomes Rabelo" userId="98893aff-4322-4184-9b19-15e201b69c9d" providerId="ADAL" clId="{B91D11EA-F093-4757-9017-A121FC01F940}" dt="2026-10-22T15:01:22.412" v="1106" actId="1076"/>
        <pc:sldMkLst>
          <pc:docMk/>
          <pc:sldMk cId="731146878" sldId="541"/>
        </pc:sldMkLst>
        <pc:picChg chg="add del mod">
          <ac:chgData name="Tércio Gomes Rabelo" userId="98893aff-4322-4184-9b19-15e201b69c9d" providerId="ADAL" clId="{B91D11EA-F093-4757-9017-A121FC01F940}" dt="2026-10-22T15:01:04.028" v="1100" actId="478"/>
          <ac:picMkLst>
            <pc:docMk/>
            <pc:sldMk cId="731146878" sldId="541"/>
            <ac:picMk id="3" creationId="{CCCFE2F0-CFAF-40CC-129B-CE823723B796}"/>
          </ac:picMkLst>
        </pc:picChg>
        <pc:picChg chg="add del">
          <ac:chgData name="Tércio Gomes Rabelo" userId="98893aff-4322-4184-9b19-15e201b69c9d" providerId="ADAL" clId="{B91D11EA-F093-4757-9017-A121FC01F940}" dt="2026-10-22T15:01:06.207" v="1102" actId="22"/>
          <ac:picMkLst>
            <pc:docMk/>
            <pc:sldMk cId="731146878" sldId="541"/>
            <ac:picMk id="5" creationId="{E7C9B3E6-09F7-F63C-4EA0-B77D052A9456}"/>
          </ac:picMkLst>
        </pc:picChg>
        <pc:picChg chg="add mod">
          <ac:chgData name="Tércio Gomes Rabelo" userId="98893aff-4322-4184-9b19-15e201b69c9d" providerId="ADAL" clId="{B91D11EA-F093-4757-9017-A121FC01F940}" dt="2026-10-22T15:01:22.412" v="1106" actId="1076"/>
          <ac:picMkLst>
            <pc:docMk/>
            <pc:sldMk cId="731146878" sldId="541"/>
            <ac:picMk id="7" creationId="{DF274F07-3A36-F90B-DF05-E85639235AD2}"/>
          </ac:picMkLst>
        </pc:picChg>
        <pc:picChg chg="del">
          <ac:chgData name="Tércio Gomes Rabelo" userId="98893aff-4322-4184-9b19-15e201b69c9d" providerId="ADAL" clId="{B91D11EA-F093-4757-9017-A121FC01F940}" dt="2026-10-22T14:58:45.177" v="1092" actId="478"/>
          <ac:picMkLst>
            <pc:docMk/>
            <pc:sldMk cId="731146878" sldId="541"/>
            <ac:picMk id="19" creationId="{4584B161-0F88-25CA-77FD-EC34AAE2690F}"/>
          </ac:picMkLst>
        </pc:picChg>
      </pc:sldChg>
      <pc:sldChg chg="addSp delSp modSp mod ord">
        <pc:chgData name="Tércio Gomes Rabelo" userId="98893aff-4322-4184-9b19-15e201b69c9d" providerId="ADAL" clId="{B91D11EA-F093-4757-9017-A121FC01F940}" dt="2026-10-22T15:16:22.142" v="1276" actId="14100"/>
        <pc:sldMkLst>
          <pc:docMk/>
          <pc:sldMk cId="1043988793" sldId="542"/>
        </pc:sldMkLst>
        <pc:spChg chg="add del mod">
          <ac:chgData name="Tércio Gomes Rabelo" userId="98893aff-4322-4184-9b19-15e201b69c9d" providerId="ADAL" clId="{B91D11EA-F093-4757-9017-A121FC01F940}" dt="2026-10-22T15:16:18.296" v="1273" actId="478"/>
          <ac:spMkLst>
            <pc:docMk/>
            <pc:sldMk cId="1043988793" sldId="542"/>
            <ac:spMk id="3" creationId="{8BF249E8-BCDB-6FE6-B412-EEFBE591E38B}"/>
          </ac:spMkLst>
        </pc:spChg>
        <pc:picChg chg="add del">
          <ac:chgData name="Tércio Gomes Rabelo" userId="98893aff-4322-4184-9b19-15e201b69c9d" providerId="ADAL" clId="{B91D11EA-F093-4757-9017-A121FC01F940}" dt="2026-10-22T15:16:06.377" v="1272" actId="22"/>
          <ac:picMkLst>
            <pc:docMk/>
            <pc:sldMk cId="1043988793" sldId="542"/>
            <ac:picMk id="5" creationId="{489A21AA-801B-F415-371F-D1DB6D1A9397}"/>
          </ac:picMkLst>
        </pc:picChg>
        <pc:picChg chg="add mod">
          <ac:chgData name="Tércio Gomes Rabelo" userId="98893aff-4322-4184-9b19-15e201b69c9d" providerId="ADAL" clId="{B91D11EA-F093-4757-9017-A121FC01F940}" dt="2026-10-22T15:16:22.142" v="1276" actId="14100"/>
          <ac:picMkLst>
            <pc:docMk/>
            <pc:sldMk cId="1043988793" sldId="542"/>
            <ac:picMk id="7" creationId="{BEB37A08-9594-519F-6E32-6B97218DC32C}"/>
          </ac:picMkLst>
        </pc:picChg>
        <pc:picChg chg="del">
          <ac:chgData name="Tércio Gomes Rabelo" userId="98893aff-4322-4184-9b19-15e201b69c9d" providerId="ADAL" clId="{B91D11EA-F093-4757-9017-A121FC01F940}" dt="2026-10-22T15:16:04.467" v="1270" actId="478"/>
          <ac:picMkLst>
            <pc:docMk/>
            <pc:sldMk cId="1043988793" sldId="542"/>
            <ac:picMk id="8" creationId="{3F0CC697-F4CF-59EE-98FB-F5D8ED4382CD}"/>
          </ac:picMkLst>
        </pc:picChg>
      </pc:sldChg>
      <pc:sldChg chg="addSp delSp modSp del mod">
        <pc:chgData name="Tércio Gomes Rabelo" userId="98893aff-4322-4184-9b19-15e201b69c9d" providerId="ADAL" clId="{B91D11EA-F093-4757-9017-A121FC01F940}" dt="2026-10-22T15:06:02.954" v="1130" actId="47"/>
        <pc:sldMkLst>
          <pc:docMk/>
          <pc:sldMk cId="201772373" sldId="545"/>
        </pc:sldMkLst>
        <pc:spChg chg="add mod">
          <ac:chgData name="Tércio Gomes Rabelo" userId="98893aff-4322-4184-9b19-15e201b69c9d" providerId="ADAL" clId="{B91D11EA-F093-4757-9017-A121FC01F940}" dt="2026-10-22T14:58:46.335" v="1093" actId="478"/>
          <ac:spMkLst>
            <pc:docMk/>
            <pc:sldMk cId="201772373" sldId="545"/>
            <ac:spMk id="3" creationId="{5AAB635B-7A5D-98C9-774B-CCE469885138}"/>
          </ac:spMkLst>
        </pc:spChg>
        <pc:picChg chg="del">
          <ac:chgData name="Tércio Gomes Rabelo" userId="98893aff-4322-4184-9b19-15e201b69c9d" providerId="ADAL" clId="{B91D11EA-F093-4757-9017-A121FC01F940}" dt="2026-10-22T14:58:46.335" v="1093" actId="478"/>
          <ac:picMkLst>
            <pc:docMk/>
            <pc:sldMk cId="201772373" sldId="545"/>
            <ac:picMk id="6" creationId="{B27D38C6-3CA0-1A9F-EEA1-A576204B7326}"/>
          </ac:picMkLst>
        </pc:picChg>
      </pc:sldChg>
      <pc:sldChg chg="addSp delSp modSp mod">
        <pc:chgData name="Tércio Gomes Rabelo" userId="98893aff-4322-4184-9b19-15e201b69c9d" providerId="ADAL" clId="{B91D11EA-F093-4757-9017-A121FC01F940}" dt="2026-10-22T15:20:14.168" v="1342" actId="1076"/>
        <pc:sldMkLst>
          <pc:docMk/>
          <pc:sldMk cId="3556566370" sldId="546"/>
        </pc:sldMkLst>
        <pc:spChg chg="add del mod">
          <ac:chgData name="Tércio Gomes Rabelo" userId="98893aff-4322-4184-9b19-15e201b69c9d" providerId="ADAL" clId="{B91D11EA-F093-4757-9017-A121FC01F940}" dt="2026-10-22T15:18:23.233" v="1278" actId="478"/>
          <ac:spMkLst>
            <pc:docMk/>
            <pc:sldMk cId="3556566370" sldId="546"/>
            <ac:spMk id="3" creationId="{E00C3E87-C1F1-4F9D-6937-D90FCBBCBAD7}"/>
          </ac:spMkLst>
        </pc:spChg>
        <pc:spChg chg="mod">
          <ac:chgData name="Tércio Gomes Rabelo" userId="98893aff-4322-4184-9b19-15e201b69c9d" providerId="ADAL" clId="{B91D11EA-F093-4757-9017-A121FC01F940}" dt="2026-10-22T15:20:14.168" v="1342" actId="1076"/>
          <ac:spMkLst>
            <pc:docMk/>
            <pc:sldMk cId="3556566370" sldId="546"/>
            <ac:spMk id="13" creationId="{56926B5D-F115-1A78-170B-3724FB2C1800}"/>
          </ac:spMkLst>
        </pc:spChg>
        <pc:picChg chg="add del">
          <ac:chgData name="Tércio Gomes Rabelo" userId="98893aff-4322-4184-9b19-15e201b69c9d" providerId="ADAL" clId="{B91D11EA-F093-4757-9017-A121FC01F940}" dt="2026-10-22T15:19:46.626" v="1280" actId="478"/>
          <ac:picMkLst>
            <pc:docMk/>
            <pc:sldMk cId="3556566370" sldId="546"/>
            <ac:picMk id="5" creationId="{A034284B-CBDB-F23D-DFF5-521DF917D3DE}"/>
          </ac:picMkLst>
        </pc:picChg>
        <pc:picChg chg="del">
          <ac:chgData name="Tércio Gomes Rabelo" userId="98893aff-4322-4184-9b19-15e201b69c9d" providerId="ADAL" clId="{B91D11EA-F093-4757-9017-A121FC01F940}" dt="2026-10-22T15:18:20.093" v="1277" actId="478"/>
          <ac:picMkLst>
            <pc:docMk/>
            <pc:sldMk cId="3556566370" sldId="546"/>
            <ac:picMk id="6" creationId="{F60C44F7-1079-B112-50A0-FA118780589B}"/>
          </ac:picMkLst>
        </pc:picChg>
        <pc:picChg chg="add mod">
          <ac:chgData name="Tércio Gomes Rabelo" userId="98893aff-4322-4184-9b19-15e201b69c9d" providerId="ADAL" clId="{B91D11EA-F093-4757-9017-A121FC01F940}" dt="2026-10-22T15:20:11.537" v="1341" actId="1076"/>
          <ac:picMkLst>
            <pc:docMk/>
            <pc:sldMk cId="3556566370" sldId="546"/>
            <ac:picMk id="8" creationId="{DDD7E3A5-99C6-6921-125A-70E0353F558B}"/>
          </ac:picMkLst>
        </pc:picChg>
      </pc:sldChg>
      <pc:sldChg chg="ord">
        <pc:chgData name="Tércio Gomes Rabelo" userId="98893aff-4322-4184-9b19-15e201b69c9d" providerId="ADAL" clId="{B91D11EA-F093-4757-9017-A121FC01F940}" dt="2026-10-22T15:40:02.201" v="1641"/>
        <pc:sldMkLst>
          <pc:docMk/>
          <pc:sldMk cId="1428405526" sldId="553"/>
        </pc:sldMkLst>
      </pc:sldChg>
      <pc:sldChg chg="ord">
        <pc:chgData name="Tércio Gomes Rabelo" userId="98893aff-4322-4184-9b19-15e201b69c9d" providerId="ADAL" clId="{B91D11EA-F093-4757-9017-A121FC01F940}" dt="2026-10-23T12:38:06.976" v="1799"/>
        <pc:sldMkLst>
          <pc:docMk/>
          <pc:sldMk cId="1729179309" sldId="554"/>
        </pc:sldMkLst>
      </pc:sldChg>
      <pc:sldChg chg="addSp delSp modSp mod">
        <pc:chgData name="Tércio Gomes Rabelo" userId="98893aff-4322-4184-9b19-15e201b69c9d" providerId="ADAL" clId="{B91D11EA-F093-4757-9017-A121FC01F940}" dt="2026-10-23T12:38:50.778" v="1810" actId="403"/>
        <pc:sldMkLst>
          <pc:docMk/>
          <pc:sldMk cId="3661005395" sldId="555"/>
        </pc:sldMkLst>
        <pc:spChg chg="mod">
          <ac:chgData name="Tércio Gomes Rabelo" userId="98893aff-4322-4184-9b19-15e201b69c9d" providerId="ADAL" clId="{B91D11EA-F093-4757-9017-A121FC01F940}" dt="2026-10-23T12:38:50.778" v="1810" actId="403"/>
          <ac:spMkLst>
            <pc:docMk/>
            <pc:sldMk cId="3661005395" sldId="555"/>
            <ac:spMk id="13" creationId="{8D66FCE9-F215-ADD2-AC4E-9FD4C48F225B}"/>
          </ac:spMkLst>
        </pc:spChg>
        <pc:picChg chg="add mod">
          <ac:chgData name="Tércio Gomes Rabelo" userId="98893aff-4322-4184-9b19-15e201b69c9d" providerId="ADAL" clId="{B91D11EA-F093-4757-9017-A121FC01F940}" dt="2026-10-22T15:29:03.405" v="1442" actId="1076"/>
          <ac:picMkLst>
            <pc:docMk/>
            <pc:sldMk cId="3661005395" sldId="555"/>
            <ac:picMk id="3" creationId="{A54DBA0E-FD8E-99E1-C0BA-5C0D8D35C615}"/>
          </ac:picMkLst>
        </pc:picChg>
        <pc:picChg chg="del">
          <ac:chgData name="Tércio Gomes Rabelo" userId="98893aff-4322-4184-9b19-15e201b69c9d" providerId="ADAL" clId="{B91D11EA-F093-4757-9017-A121FC01F940}" dt="2026-10-22T15:28:58.589" v="1438" actId="478"/>
          <ac:picMkLst>
            <pc:docMk/>
            <pc:sldMk cId="3661005395" sldId="555"/>
            <ac:picMk id="9" creationId="{487506B1-BB38-0E66-FB35-86725747A0ED}"/>
          </ac:picMkLst>
        </pc:picChg>
      </pc:sldChg>
      <pc:sldChg chg="addSp modSp">
        <pc:chgData name="Tércio Gomes Rabelo" userId="98893aff-4322-4184-9b19-15e201b69c9d" providerId="ADAL" clId="{B91D11EA-F093-4757-9017-A121FC01F940}" dt="2026-10-22T15:45:17.063" v="1657" actId="1076"/>
        <pc:sldMkLst>
          <pc:docMk/>
          <pc:sldMk cId="1313451662" sldId="556"/>
        </pc:sldMkLst>
        <pc:spChg chg="add mod">
          <ac:chgData name="Tércio Gomes Rabelo" userId="98893aff-4322-4184-9b19-15e201b69c9d" providerId="ADAL" clId="{B91D11EA-F093-4757-9017-A121FC01F940}" dt="2026-10-22T15:45:17.063" v="1657" actId="1076"/>
          <ac:spMkLst>
            <pc:docMk/>
            <pc:sldMk cId="1313451662" sldId="556"/>
            <ac:spMk id="2" creationId="{6D0772BA-40BC-94EF-C6C1-8FBBAF175B2A}"/>
          </ac:spMkLst>
        </pc:spChg>
      </pc:sldChg>
      <pc:sldChg chg="addSp delSp modSp mod">
        <pc:chgData name="Tércio Gomes Rabelo" userId="98893aff-4322-4184-9b19-15e201b69c9d" providerId="ADAL" clId="{B91D11EA-F093-4757-9017-A121FC01F940}" dt="2026-10-22T15:45:38.553" v="1664" actId="478"/>
        <pc:sldMkLst>
          <pc:docMk/>
          <pc:sldMk cId="1797138279" sldId="557"/>
        </pc:sldMkLst>
        <pc:spChg chg="add">
          <ac:chgData name="Tércio Gomes Rabelo" userId="98893aff-4322-4184-9b19-15e201b69c9d" providerId="ADAL" clId="{B91D11EA-F093-4757-9017-A121FC01F940}" dt="2026-10-22T15:45:26.308" v="1661" actId="22"/>
          <ac:spMkLst>
            <pc:docMk/>
            <pc:sldMk cId="1797138279" sldId="557"/>
            <ac:spMk id="3" creationId="{8C24BFAC-8E8C-F914-E530-6720296B2E94}"/>
          </ac:spMkLst>
        </pc:spChg>
        <pc:spChg chg="add del mod">
          <ac:chgData name="Tércio Gomes Rabelo" userId="98893aff-4322-4184-9b19-15e201b69c9d" providerId="ADAL" clId="{B91D11EA-F093-4757-9017-A121FC01F940}" dt="2026-10-22T15:45:38.553" v="1664" actId="478"/>
          <ac:spMkLst>
            <pc:docMk/>
            <pc:sldMk cId="1797138279" sldId="557"/>
            <ac:spMk id="4" creationId="{0DB4F944-7274-7824-1777-1629F5816182}"/>
          </ac:spMkLst>
        </pc:spChg>
        <pc:spChg chg="del mod">
          <ac:chgData name="Tércio Gomes Rabelo" userId="98893aff-4322-4184-9b19-15e201b69c9d" providerId="ADAL" clId="{B91D11EA-F093-4757-9017-A121FC01F940}" dt="2026-10-22T15:45:35.984" v="1663" actId="478"/>
          <ac:spMkLst>
            <pc:docMk/>
            <pc:sldMk cId="1797138279" sldId="557"/>
            <ac:spMk id="13" creationId="{847C115E-1F0D-0F89-8112-4196440A37B0}"/>
          </ac:spMkLst>
        </pc:spChg>
        <pc:picChg chg="mod">
          <ac:chgData name="Tércio Gomes Rabelo" userId="98893aff-4322-4184-9b19-15e201b69c9d" providerId="ADAL" clId="{B91D11EA-F093-4757-9017-A121FC01F940}" dt="2026-10-22T15:29:35.253" v="1448" actId="1076"/>
          <ac:picMkLst>
            <pc:docMk/>
            <pc:sldMk cId="1797138279" sldId="557"/>
            <ac:picMk id="7" creationId="{923B940D-BA26-F072-AA28-5A84BBB66502}"/>
          </ac:picMkLst>
        </pc:picChg>
      </pc:sldChg>
      <pc:sldChg chg="addSp delSp modSp mod ord">
        <pc:chgData name="Tércio Gomes Rabelo" userId="98893aff-4322-4184-9b19-15e201b69c9d" providerId="ADAL" clId="{B91D11EA-F093-4757-9017-A121FC01F940}" dt="2026-10-23T12:38:41.273" v="1807" actId="1076"/>
        <pc:sldMkLst>
          <pc:docMk/>
          <pc:sldMk cId="3272045762" sldId="558"/>
        </pc:sldMkLst>
        <pc:spChg chg="add mod">
          <ac:chgData name="Tércio Gomes Rabelo" userId="98893aff-4322-4184-9b19-15e201b69c9d" providerId="ADAL" clId="{B91D11EA-F093-4757-9017-A121FC01F940}" dt="2026-10-22T15:45:57.450" v="1675" actId="20577"/>
          <ac:spMkLst>
            <pc:docMk/>
            <pc:sldMk cId="3272045762" sldId="558"/>
            <ac:spMk id="5" creationId="{D53D97B8-B3EE-680F-AF95-2EA2C83D5918}"/>
          </ac:spMkLst>
        </pc:spChg>
        <pc:picChg chg="add del mod">
          <ac:chgData name="Tércio Gomes Rabelo" userId="98893aff-4322-4184-9b19-15e201b69c9d" providerId="ADAL" clId="{B91D11EA-F093-4757-9017-A121FC01F940}" dt="2026-10-23T12:38:29.797" v="1800" actId="478"/>
          <ac:picMkLst>
            <pc:docMk/>
            <pc:sldMk cId="3272045762" sldId="558"/>
            <ac:picMk id="3" creationId="{DDBC4337-C066-A71D-CDE6-A09C962F9926}"/>
          </ac:picMkLst>
        </pc:picChg>
        <pc:picChg chg="add mod">
          <ac:chgData name="Tércio Gomes Rabelo" userId="98893aff-4322-4184-9b19-15e201b69c9d" providerId="ADAL" clId="{B91D11EA-F093-4757-9017-A121FC01F940}" dt="2026-10-23T12:38:41.273" v="1807" actId="1076"/>
          <ac:picMkLst>
            <pc:docMk/>
            <pc:sldMk cId="3272045762" sldId="558"/>
            <ac:picMk id="4" creationId="{26E85FDB-0142-D778-3E7E-A455801494E2}"/>
          </ac:picMkLst>
        </pc:picChg>
        <pc:picChg chg="del">
          <ac:chgData name="Tércio Gomes Rabelo" userId="98893aff-4322-4184-9b19-15e201b69c9d" providerId="ADAL" clId="{B91D11EA-F093-4757-9017-A121FC01F940}" dt="2026-10-22T15:34:22.194" v="1500" actId="478"/>
          <ac:picMkLst>
            <pc:docMk/>
            <pc:sldMk cId="3272045762" sldId="558"/>
            <ac:picMk id="6" creationId="{A7EA874C-1DB6-750F-77E0-EC3536BAF719}"/>
          </ac:picMkLst>
        </pc:picChg>
      </pc:sldChg>
      <pc:sldChg chg="del">
        <pc:chgData name="Tércio Gomes Rabelo" userId="98893aff-4322-4184-9b19-15e201b69c9d" providerId="ADAL" clId="{B91D11EA-F093-4757-9017-A121FC01F940}" dt="2026-10-22T15:00:21.004" v="1099" actId="47"/>
        <pc:sldMkLst>
          <pc:docMk/>
          <pc:sldMk cId="963028565" sldId="559"/>
        </pc:sldMkLst>
      </pc:sldChg>
      <pc:sldChg chg="modSp mod">
        <pc:chgData name="Tércio Gomes Rabelo" userId="98893aff-4322-4184-9b19-15e201b69c9d" providerId="ADAL" clId="{B91D11EA-F093-4757-9017-A121FC01F940}" dt="2026-10-22T15:39:26.238" v="1636" actId="20577"/>
        <pc:sldMkLst>
          <pc:docMk/>
          <pc:sldMk cId="3556566370" sldId="562"/>
        </pc:sldMkLst>
        <pc:spChg chg="mod">
          <ac:chgData name="Tércio Gomes Rabelo" userId="98893aff-4322-4184-9b19-15e201b69c9d" providerId="ADAL" clId="{B91D11EA-F093-4757-9017-A121FC01F940}" dt="2026-10-22T15:39:26.238" v="1636" actId="20577"/>
          <ac:spMkLst>
            <pc:docMk/>
            <pc:sldMk cId="3556566370" sldId="562"/>
            <ac:spMk id="13" creationId="{00000000-0000-0000-0000-000000000000}"/>
          </ac:spMkLst>
        </pc:spChg>
      </pc:sldChg>
      <pc:sldChg chg="addSp delSp modSp mod">
        <pc:chgData name="Tércio Gomes Rabelo" userId="98893aff-4322-4184-9b19-15e201b69c9d" providerId="ADAL" clId="{B91D11EA-F093-4757-9017-A121FC01F940}" dt="2026-10-22T15:49:11.132" v="1795" actId="404"/>
        <pc:sldMkLst>
          <pc:docMk/>
          <pc:sldMk cId="0" sldId="563"/>
        </pc:sldMkLst>
        <pc:spChg chg="add del mod">
          <ac:chgData name="Tércio Gomes Rabelo" userId="98893aff-4322-4184-9b19-15e201b69c9d" providerId="ADAL" clId="{B91D11EA-F093-4757-9017-A121FC01F940}" dt="2026-10-22T15:37:53.615" v="1535" actId="478"/>
          <ac:spMkLst>
            <pc:docMk/>
            <pc:sldMk cId="0" sldId="563"/>
            <ac:spMk id="3" creationId="{F087CE96-8D78-93DE-BF5D-CC59BB116ACF}"/>
          </ac:spMkLst>
        </pc:spChg>
        <pc:spChg chg="del">
          <ac:chgData name="Tércio Gomes Rabelo" userId="98893aff-4322-4184-9b19-15e201b69c9d" providerId="ADAL" clId="{B91D11EA-F093-4757-9017-A121FC01F940}" dt="2026-10-22T15:37:50.743" v="1534" actId="478"/>
          <ac:spMkLst>
            <pc:docMk/>
            <pc:sldMk cId="0" sldId="563"/>
            <ac:spMk id="13" creationId="{00000000-0000-0000-0000-000000000000}"/>
          </ac:spMkLst>
        </pc:spChg>
        <pc:spChg chg="mod">
          <ac:chgData name="Tércio Gomes Rabelo" userId="98893aff-4322-4184-9b19-15e201b69c9d" providerId="ADAL" clId="{B91D11EA-F093-4757-9017-A121FC01F940}" dt="2026-10-22T15:49:11.132" v="1795" actId="404"/>
          <ac:spMkLst>
            <pc:docMk/>
            <pc:sldMk cId="0" sldId="563"/>
            <ac:spMk id="20" creationId="{00000000-0000-0000-0000-000000000000}"/>
          </ac:spMkLst>
        </pc:spChg>
      </pc:sldChg>
      <pc:sldChg chg="addSp delSp modSp mod">
        <pc:chgData name="Tércio Gomes Rabelo" userId="98893aff-4322-4184-9b19-15e201b69c9d" providerId="ADAL" clId="{B91D11EA-F093-4757-9017-A121FC01F940}" dt="2026-10-22T15:48:03.451" v="1772" actId="404"/>
        <pc:sldMkLst>
          <pc:docMk/>
          <pc:sldMk cId="0" sldId="564"/>
        </pc:sldMkLst>
        <pc:spChg chg="add del mod">
          <ac:chgData name="Tércio Gomes Rabelo" userId="98893aff-4322-4184-9b19-15e201b69c9d" providerId="ADAL" clId="{B91D11EA-F093-4757-9017-A121FC01F940}" dt="2026-10-22T15:38:14.578" v="1537" actId="478"/>
          <ac:spMkLst>
            <pc:docMk/>
            <pc:sldMk cId="0" sldId="564"/>
            <ac:spMk id="3" creationId="{6CC32CA5-9E11-FB25-65E5-5C1477DEEF87}"/>
          </ac:spMkLst>
        </pc:spChg>
        <pc:spChg chg="add mod">
          <ac:chgData name="Tércio Gomes Rabelo" userId="98893aff-4322-4184-9b19-15e201b69c9d" providerId="ADAL" clId="{B91D11EA-F093-4757-9017-A121FC01F940}" dt="2026-10-22T15:38:49.981" v="1606" actId="404"/>
          <ac:spMkLst>
            <pc:docMk/>
            <pc:sldMk cId="0" sldId="564"/>
            <ac:spMk id="5" creationId="{CF713491-FE3D-DC86-F9BC-95D2FD8F434B}"/>
          </ac:spMkLst>
        </pc:spChg>
        <pc:spChg chg="del">
          <ac:chgData name="Tércio Gomes Rabelo" userId="98893aff-4322-4184-9b19-15e201b69c9d" providerId="ADAL" clId="{B91D11EA-F093-4757-9017-A121FC01F940}" dt="2026-10-22T15:38:11.925" v="1536" actId="478"/>
          <ac:spMkLst>
            <pc:docMk/>
            <pc:sldMk cId="0" sldId="564"/>
            <ac:spMk id="13" creationId="{00000000-0000-0000-0000-000000000000}"/>
          </ac:spMkLst>
        </pc:spChg>
        <pc:spChg chg="mod">
          <ac:chgData name="Tércio Gomes Rabelo" userId="98893aff-4322-4184-9b19-15e201b69c9d" providerId="ADAL" clId="{B91D11EA-F093-4757-9017-A121FC01F940}" dt="2026-10-22T15:48:03.451" v="1772" actId="404"/>
          <ac:spMkLst>
            <pc:docMk/>
            <pc:sldMk cId="0" sldId="564"/>
            <ac:spMk id="20" creationId="{00000000-0000-0000-0000-000000000000}"/>
          </ac:spMkLst>
        </pc:spChg>
      </pc:sldChg>
      <pc:sldChg chg="delSp modSp mod">
        <pc:chgData name="Tércio Gomes Rabelo" userId="98893aff-4322-4184-9b19-15e201b69c9d" providerId="ADAL" clId="{B91D11EA-F093-4757-9017-A121FC01F940}" dt="2026-10-22T15:39:50.564" v="1639" actId="14100"/>
        <pc:sldMkLst>
          <pc:docMk/>
          <pc:sldMk cId="3011733908" sldId="565"/>
        </pc:sldMkLst>
        <pc:spChg chg="del mod">
          <ac:chgData name="Tércio Gomes Rabelo" userId="98893aff-4322-4184-9b19-15e201b69c9d" providerId="ADAL" clId="{B91D11EA-F093-4757-9017-A121FC01F940}" dt="2026-10-22T15:39:46.916" v="1638" actId="478"/>
          <ac:spMkLst>
            <pc:docMk/>
            <pc:sldMk cId="3011733908" sldId="565"/>
            <ac:spMk id="3" creationId="{EFDDE04B-C8C8-4B71-ACF2-BDA205F52614}"/>
          </ac:spMkLst>
        </pc:spChg>
        <pc:picChg chg="mod">
          <ac:chgData name="Tércio Gomes Rabelo" userId="98893aff-4322-4184-9b19-15e201b69c9d" providerId="ADAL" clId="{B91D11EA-F093-4757-9017-A121FC01F940}" dt="2026-10-22T15:39:50.564" v="1639" actId="14100"/>
          <ac:picMkLst>
            <pc:docMk/>
            <pc:sldMk cId="3011733908" sldId="565"/>
            <ac:picMk id="15" creationId="{ECB5E07D-11C6-8E86-A653-D008C4AB3FE3}"/>
          </ac:picMkLst>
        </pc:picChg>
      </pc:sldChg>
      <pc:sldChg chg="addSp delSp modSp mod">
        <pc:chgData name="Tércio Gomes Rabelo" userId="98893aff-4322-4184-9b19-15e201b69c9d" providerId="ADAL" clId="{B91D11EA-F093-4757-9017-A121FC01F940}" dt="2026-10-22T15:24:56.420" v="1397" actId="1076"/>
        <pc:sldMkLst>
          <pc:docMk/>
          <pc:sldMk cId="1565771077" sldId="567"/>
        </pc:sldMkLst>
        <pc:spChg chg="mod">
          <ac:chgData name="Tércio Gomes Rabelo" userId="98893aff-4322-4184-9b19-15e201b69c9d" providerId="ADAL" clId="{B91D11EA-F093-4757-9017-A121FC01F940}" dt="2026-10-22T15:24:40.987" v="1391" actId="1076"/>
          <ac:spMkLst>
            <pc:docMk/>
            <pc:sldMk cId="1565771077" sldId="567"/>
            <ac:spMk id="25602" creationId="{85F4AA7D-4848-2CA9-1C03-301EA998302B}"/>
          </ac:spMkLst>
        </pc:spChg>
        <pc:picChg chg="add del mod">
          <ac:chgData name="Tércio Gomes Rabelo" userId="98893aff-4322-4184-9b19-15e201b69c9d" providerId="ADAL" clId="{B91D11EA-F093-4757-9017-A121FC01F940}" dt="2026-10-22T15:24:51.208" v="1393" actId="478"/>
          <ac:picMkLst>
            <pc:docMk/>
            <pc:sldMk cId="1565771077" sldId="567"/>
            <ac:picMk id="3" creationId="{EF1E0578-321E-4C7E-5790-2F9582B85A40}"/>
          </ac:picMkLst>
        </pc:picChg>
        <pc:picChg chg="add mod">
          <ac:chgData name="Tércio Gomes Rabelo" userId="98893aff-4322-4184-9b19-15e201b69c9d" providerId="ADAL" clId="{B91D11EA-F093-4757-9017-A121FC01F940}" dt="2026-10-22T15:24:56.420" v="1397" actId="1076"/>
          <ac:picMkLst>
            <pc:docMk/>
            <pc:sldMk cId="1565771077" sldId="567"/>
            <ac:picMk id="5" creationId="{7A4E2874-F32D-53B3-40B7-D55567C3D2F2}"/>
          </ac:picMkLst>
        </pc:picChg>
        <pc:picChg chg="del">
          <ac:chgData name="Tércio Gomes Rabelo" userId="98893aff-4322-4184-9b19-15e201b69c9d" providerId="ADAL" clId="{B91D11EA-F093-4757-9017-A121FC01F940}" dt="2026-10-22T15:23:38.344" v="1343" actId="478"/>
          <ac:picMkLst>
            <pc:docMk/>
            <pc:sldMk cId="1565771077" sldId="567"/>
            <ac:picMk id="9" creationId="{F3E49318-4D3A-C25E-F103-CB920AACCFEB}"/>
          </ac:picMkLst>
        </pc:picChg>
      </pc:sldChg>
      <pc:sldChg chg="addSp delSp modSp add mod ord">
        <pc:chgData name="Tércio Gomes Rabelo" userId="98893aff-4322-4184-9b19-15e201b69c9d" providerId="ADAL" clId="{B91D11EA-F093-4757-9017-A121FC01F940}" dt="2026-10-22T15:25:37.452" v="1437" actId="1076"/>
        <pc:sldMkLst>
          <pc:docMk/>
          <pc:sldMk cId="37396255" sldId="575"/>
        </pc:sldMkLst>
        <pc:spChg chg="mod">
          <ac:chgData name="Tércio Gomes Rabelo" userId="98893aff-4322-4184-9b19-15e201b69c9d" providerId="ADAL" clId="{B91D11EA-F093-4757-9017-A121FC01F940}" dt="2026-10-22T15:25:16.571" v="1436" actId="1076"/>
          <ac:spMkLst>
            <pc:docMk/>
            <pc:sldMk cId="37396255" sldId="575"/>
            <ac:spMk id="13" creationId="{7240AF10-9C56-9B5A-2E39-5538F52154E6}"/>
          </ac:spMkLst>
        </pc:spChg>
        <pc:picChg chg="add mod">
          <ac:chgData name="Tércio Gomes Rabelo" userId="98893aff-4322-4184-9b19-15e201b69c9d" providerId="ADAL" clId="{B91D11EA-F093-4757-9017-A121FC01F940}" dt="2026-10-22T15:25:37.452" v="1437" actId="1076"/>
          <ac:picMkLst>
            <pc:docMk/>
            <pc:sldMk cId="37396255" sldId="575"/>
            <ac:picMk id="3" creationId="{2F750959-10B8-0C64-6A6D-F3FEA523005A}"/>
          </ac:picMkLst>
        </pc:picChg>
        <pc:picChg chg="del">
          <ac:chgData name="Tércio Gomes Rabelo" userId="98893aff-4322-4184-9b19-15e201b69c9d" providerId="ADAL" clId="{B91D11EA-F093-4757-9017-A121FC01F940}" dt="2026-10-22T14:56:17.704" v="1086" actId="478"/>
          <ac:picMkLst>
            <pc:docMk/>
            <pc:sldMk cId="37396255" sldId="575"/>
            <ac:picMk id="9" creationId="{993E46C7-2C92-AF48-2D39-486C435BC90F}"/>
          </ac:picMkLst>
        </pc:picChg>
      </pc:sldChg>
      <pc:sldChg chg="addSp modSp new del">
        <pc:chgData name="Tércio Gomes Rabelo" userId="98893aff-4322-4184-9b19-15e201b69c9d" providerId="ADAL" clId="{B91D11EA-F093-4757-9017-A121FC01F940}" dt="2026-10-22T14:56:11.335" v="1084" actId="680"/>
        <pc:sldMkLst>
          <pc:docMk/>
          <pc:sldMk cId="2525305378" sldId="575"/>
        </pc:sldMkLst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4" creationId="{D41E336B-E402-066F-2DCF-E6B6DB3B1478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5" creationId="{61E38A62-1BF8-094D-B514-8D051C6AF8D5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7" creationId="{0BB4BE9F-D138-FDE9-8A87-A5A7C521D496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10" creationId="{733C2A1C-DFE7-3676-C749-BE69295E092D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14" creationId="{6915240D-7479-5E7D-F2DA-F14A3CFFE5DC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15" creationId="{D9003461-21A9-EF87-0F3C-DBDE03CBF085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16" creationId="{BF9A677F-402E-B6AC-DC86-538676F758DE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17" creationId="{639FFA28-0230-DB03-DCDB-9EC0DF6C34D7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23" creationId="{5499A179-253F-F385-B3D5-FDA7568BE6AF}"/>
          </ac:spMkLst>
        </pc:spChg>
        <pc:spChg chg="add mod">
          <ac:chgData name="Tércio Gomes Rabelo" userId="98893aff-4322-4184-9b19-15e201b69c9d" providerId="ADAL" clId="{B91D11EA-F093-4757-9017-A121FC01F940}" dt="2026-10-22T14:54:29.445" v="1083"/>
          <ac:spMkLst>
            <pc:docMk/>
            <pc:sldMk cId="2525305378" sldId="575"/>
            <ac:spMk id="24" creationId="{BF3762F2-E995-72B6-3F89-F2A37F5C6663}"/>
          </ac:spMkLst>
        </pc:spChg>
      </pc:sldChg>
      <pc:sldChg chg="delSp new del mod">
        <pc:chgData name="Tércio Gomes Rabelo" userId="98893aff-4322-4184-9b19-15e201b69c9d" providerId="ADAL" clId="{B91D11EA-F093-4757-9017-A121FC01F940}" dt="2026-10-22T15:04:55.194" v="1113" actId="47"/>
        <pc:sldMkLst>
          <pc:docMk/>
          <pc:sldMk cId="2251946860" sldId="576"/>
        </pc:sldMkLst>
        <pc:spChg chg="del">
          <ac:chgData name="Tércio Gomes Rabelo" userId="98893aff-4322-4184-9b19-15e201b69c9d" providerId="ADAL" clId="{B91D11EA-F093-4757-9017-A121FC01F940}" dt="2026-10-22T15:04:43.102" v="1108" actId="478"/>
          <ac:spMkLst>
            <pc:docMk/>
            <pc:sldMk cId="2251946860" sldId="576"/>
            <ac:spMk id="2" creationId="{E5B4BE2F-6C92-4927-6B7B-D5116844A83B}"/>
          </ac:spMkLst>
        </pc:spChg>
        <pc:spChg chg="del">
          <ac:chgData name="Tércio Gomes Rabelo" userId="98893aff-4322-4184-9b19-15e201b69c9d" providerId="ADAL" clId="{B91D11EA-F093-4757-9017-A121FC01F940}" dt="2026-10-22T15:04:44.955" v="1109" actId="478"/>
          <ac:spMkLst>
            <pc:docMk/>
            <pc:sldMk cId="2251946860" sldId="576"/>
            <ac:spMk id="3" creationId="{192DD285-8BE9-29DE-C7B0-9DB435A05754}"/>
          </ac:spMkLst>
        </pc:spChg>
      </pc:sldChg>
      <pc:sldChg chg="addSp delSp modSp add mod ord">
        <pc:chgData name="Tércio Gomes Rabelo" userId="98893aff-4322-4184-9b19-15e201b69c9d" providerId="ADAL" clId="{B91D11EA-F093-4757-9017-A121FC01F940}" dt="2026-10-22T15:13:06.868" v="1269" actId="1076"/>
        <pc:sldMkLst>
          <pc:docMk/>
          <pc:sldMk cId="3472776951" sldId="577"/>
        </pc:sldMkLst>
        <pc:spChg chg="mod">
          <ac:chgData name="Tércio Gomes Rabelo" userId="98893aff-4322-4184-9b19-15e201b69c9d" providerId="ADAL" clId="{B91D11EA-F093-4757-9017-A121FC01F940}" dt="2026-10-22T15:12:51.017" v="1267" actId="20577"/>
          <ac:spMkLst>
            <pc:docMk/>
            <pc:sldMk cId="3472776951" sldId="577"/>
            <ac:spMk id="13" creationId="{377F1E1F-F722-74BC-159B-F112431DC2AD}"/>
          </ac:spMkLst>
        </pc:spChg>
        <pc:picChg chg="add mod">
          <ac:chgData name="Tércio Gomes Rabelo" userId="98893aff-4322-4184-9b19-15e201b69c9d" providerId="ADAL" clId="{B91D11EA-F093-4757-9017-A121FC01F940}" dt="2026-10-22T15:13:06.868" v="1269" actId="1076"/>
          <ac:picMkLst>
            <pc:docMk/>
            <pc:sldMk cId="3472776951" sldId="577"/>
            <ac:picMk id="3" creationId="{34EBDDA5-BEB2-A873-8760-B629208D8A32}"/>
          </ac:picMkLst>
        </pc:picChg>
        <pc:picChg chg="del">
          <ac:chgData name="Tércio Gomes Rabelo" userId="98893aff-4322-4184-9b19-15e201b69c9d" providerId="ADAL" clId="{B91D11EA-F093-4757-9017-A121FC01F940}" dt="2026-10-22T15:12:13.306" v="1206" actId="478"/>
          <ac:picMkLst>
            <pc:docMk/>
            <pc:sldMk cId="3472776951" sldId="577"/>
            <ac:picMk id="9" creationId="{034F6DFD-F46B-38E0-F728-8C5C096CCFBA}"/>
          </ac:picMkLst>
        </pc:picChg>
      </pc:sldChg>
      <pc:sldChg chg="modSp add mod ord">
        <pc:chgData name="Tércio Gomes Rabelo" userId="98893aff-4322-4184-9b19-15e201b69c9d" providerId="ADAL" clId="{B91D11EA-F093-4757-9017-A121FC01F940}" dt="2026-10-22T15:48:37.161" v="1788" actId="20577"/>
        <pc:sldMkLst>
          <pc:docMk/>
          <pc:sldMk cId="1900558498" sldId="578"/>
        </pc:sldMkLst>
        <pc:spChg chg="mod">
          <ac:chgData name="Tércio Gomes Rabelo" userId="98893aff-4322-4184-9b19-15e201b69c9d" providerId="ADAL" clId="{B91D11EA-F093-4757-9017-A121FC01F940}" dt="2026-10-22T15:48:37.161" v="1788" actId="20577"/>
          <ac:spMkLst>
            <pc:docMk/>
            <pc:sldMk cId="1900558498" sldId="578"/>
            <ac:spMk id="8194" creationId="{82E7DD1E-BBB5-629A-206C-AF0AE4BF8629}"/>
          </ac:spMkLst>
        </pc:spChg>
        <pc:picChg chg="mod">
          <ac:chgData name="Tércio Gomes Rabelo" userId="98893aff-4322-4184-9b19-15e201b69c9d" providerId="ADAL" clId="{B91D11EA-F093-4757-9017-A121FC01F940}" dt="2026-10-22T15:48:29.994" v="1783" actId="1076"/>
          <ac:picMkLst>
            <pc:docMk/>
            <pc:sldMk cId="1900558498" sldId="578"/>
            <ac:picMk id="3" creationId="{A0943456-6E87-A7A3-A7C9-5131E30D9D56}"/>
          </ac:picMkLst>
        </pc:picChg>
      </pc:sldChg>
      <pc:sldChg chg="new del">
        <pc:chgData name="Tércio Gomes Rabelo" userId="98893aff-4322-4184-9b19-15e201b69c9d" providerId="ADAL" clId="{B91D11EA-F093-4757-9017-A121FC01F940}" dt="2026-10-22T15:08:57.447" v="1169" actId="680"/>
        <pc:sldMkLst>
          <pc:docMk/>
          <pc:sldMk cId="2083065906" sldId="579"/>
        </pc:sldMkLst>
      </pc:sldChg>
      <pc:sldChg chg="delSp modSp add mod">
        <pc:chgData name="Tércio Gomes Rabelo" userId="98893aff-4322-4184-9b19-15e201b69c9d" providerId="ADAL" clId="{B91D11EA-F093-4757-9017-A121FC01F940}" dt="2026-10-22T15:36:59.210" v="1524" actId="1076"/>
        <pc:sldMkLst>
          <pc:docMk/>
          <pc:sldMk cId="3998021154" sldId="579"/>
        </pc:sldMkLst>
        <pc:spChg chg="mod">
          <ac:chgData name="Tércio Gomes Rabelo" userId="98893aff-4322-4184-9b19-15e201b69c9d" providerId="ADAL" clId="{B91D11EA-F093-4757-9017-A121FC01F940}" dt="2026-10-22T15:36:59.210" v="1524" actId="1076"/>
          <ac:spMkLst>
            <pc:docMk/>
            <pc:sldMk cId="3998021154" sldId="579"/>
            <ac:spMk id="8194" creationId="{0DC650E4-6B6B-CD63-F68E-6EB50232DCBE}"/>
          </ac:spMkLst>
        </pc:spChg>
        <pc:picChg chg="del">
          <ac:chgData name="Tércio Gomes Rabelo" userId="98893aff-4322-4184-9b19-15e201b69c9d" providerId="ADAL" clId="{B91D11EA-F093-4757-9017-A121FC01F940}" dt="2026-10-22T15:09:37.775" v="1183" actId="478"/>
          <ac:picMkLst>
            <pc:docMk/>
            <pc:sldMk cId="3998021154" sldId="579"/>
            <ac:picMk id="3" creationId="{2C086C59-283B-9AFD-8815-B170C73EE597}"/>
          </ac:picMkLst>
        </pc:picChg>
      </pc:sldChg>
      <pc:sldChg chg="addSp delSp modSp add mod ord">
        <pc:chgData name="Tércio Gomes Rabelo" userId="98893aff-4322-4184-9b19-15e201b69c9d" providerId="ADAL" clId="{B91D11EA-F093-4757-9017-A121FC01F940}" dt="2026-10-22T15:47:37.577" v="1759" actId="1076"/>
        <pc:sldMkLst>
          <pc:docMk/>
          <pc:sldMk cId="3965460279" sldId="580"/>
        </pc:sldMkLst>
        <pc:spChg chg="add mod">
          <ac:chgData name="Tércio Gomes Rabelo" userId="98893aff-4322-4184-9b19-15e201b69c9d" providerId="ADAL" clId="{B91D11EA-F093-4757-9017-A121FC01F940}" dt="2026-10-22T15:47:37.577" v="1759" actId="1076"/>
          <ac:spMkLst>
            <pc:docMk/>
            <pc:sldMk cId="3965460279" sldId="580"/>
            <ac:spMk id="4" creationId="{B3FC3C95-E311-D6D9-F115-A4B1A7A7F8D5}"/>
          </ac:spMkLst>
        </pc:spChg>
        <pc:spChg chg="add">
          <ac:chgData name="Tércio Gomes Rabelo" userId="98893aff-4322-4184-9b19-15e201b69c9d" providerId="ADAL" clId="{B91D11EA-F093-4757-9017-A121FC01F940}" dt="2026-10-22T15:46:03.557" v="1676" actId="22"/>
          <ac:spMkLst>
            <pc:docMk/>
            <pc:sldMk cId="3965460279" sldId="580"/>
            <ac:spMk id="7" creationId="{805A6273-7795-9AC6-0D06-552417E281C8}"/>
          </ac:spMkLst>
        </pc:spChg>
        <pc:picChg chg="add mod">
          <ac:chgData name="Tércio Gomes Rabelo" userId="98893aff-4322-4184-9b19-15e201b69c9d" providerId="ADAL" clId="{B91D11EA-F093-4757-9017-A121FC01F940}" dt="2026-10-22T15:47:35.481" v="1758" actId="1076"/>
          <ac:picMkLst>
            <pc:docMk/>
            <pc:sldMk cId="3965460279" sldId="580"/>
            <ac:picMk id="3" creationId="{F4BCE38C-F53F-6078-FDB0-63F9FC248AA3}"/>
          </ac:picMkLst>
        </pc:picChg>
        <pc:picChg chg="del">
          <ac:chgData name="Tércio Gomes Rabelo" userId="98893aff-4322-4184-9b19-15e201b69c9d" providerId="ADAL" clId="{B91D11EA-F093-4757-9017-A121FC01F940}" dt="2026-10-22T15:31:47.307" v="1451" actId="478"/>
          <ac:picMkLst>
            <pc:docMk/>
            <pc:sldMk cId="3965460279" sldId="580"/>
            <ac:picMk id="6" creationId="{213F288E-9EA0-D641-FAC2-5D31A7E283B2}"/>
          </ac:picMkLst>
        </pc:picChg>
      </pc:sldChg>
      <pc:sldChg chg="addSp delSp modSp add mod">
        <pc:chgData name="Tércio Gomes Rabelo" userId="98893aff-4322-4184-9b19-15e201b69c9d" providerId="ADAL" clId="{B91D11EA-F093-4757-9017-A121FC01F940}" dt="2026-10-22T15:47:22.249" v="1757" actId="20577"/>
        <pc:sldMkLst>
          <pc:docMk/>
          <pc:sldMk cId="868857933" sldId="581"/>
        </pc:sldMkLst>
        <pc:spChg chg="add del mod">
          <ac:chgData name="Tércio Gomes Rabelo" userId="98893aff-4322-4184-9b19-15e201b69c9d" providerId="ADAL" clId="{B91D11EA-F093-4757-9017-A121FC01F940}" dt="2026-10-22T15:36:34.641" v="1511" actId="478"/>
          <ac:spMkLst>
            <pc:docMk/>
            <pc:sldMk cId="868857933" sldId="581"/>
            <ac:spMk id="2" creationId="{6A79601F-2692-7A72-BF6B-29F0EC2B936B}"/>
          </ac:spMkLst>
        </pc:spChg>
        <pc:spChg chg="add mod">
          <ac:chgData name="Tércio Gomes Rabelo" userId="98893aff-4322-4184-9b19-15e201b69c9d" providerId="ADAL" clId="{B91D11EA-F093-4757-9017-A121FC01F940}" dt="2026-10-22T15:47:22.249" v="1757" actId="20577"/>
          <ac:spMkLst>
            <pc:docMk/>
            <pc:sldMk cId="868857933" sldId="581"/>
            <ac:spMk id="6" creationId="{C35B9520-37BB-C6EE-6282-91976A042763}"/>
          </ac:spMkLst>
        </pc:spChg>
        <pc:spChg chg="del">
          <ac:chgData name="Tércio Gomes Rabelo" userId="98893aff-4322-4184-9b19-15e201b69c9d" providerId="ADAL" clId="{B91D11EA-F093-4757-9017-A121FC01F940}" dt="2026-10-22T15:36:32.720" v="1510" actId="478"/>
          <ac:spMkLst>
            <pc:docMk/>
            <pc:sldMk cId="868857933" sldId="581"/>
            <ac:spMk id="13" creationId="{60402194-9F9A-D79F-C9FE-6CB957FE4BDD}"/>
          </ac:spMkLst>
        </pc:spChg>
        <pc:picChg chg="add mod">
          <ac:chgData name="Tércio Gomes Rabelo" userId="98893aff-4322-4184-9b19-15e201b69c9d" providerId="ADAL" clId="{B91D11EA-F093-4757-9017-A121FC01F940}" dt="2026-10-22T15:36:43.683" v="1514" actId="1076"/>
          <ac:picMkLst>
            <pc:docMk/>
            <pc:sldMk cId="868857933" sldId="581"/>
            <ac:picMk id="4" creationId="{6A4DD9D1-186A-E560-B2C9-F724211A1737}"/>
          </ac:picMkLst>
        </pc:picChg>
        <pc:picChg chg="del">
          <ac:chgData name="Tércio Gomes Rabelo" userId="98893aff-4322-4184-9b19-15e201b69c9d" providerId="ADAL" clId="{B91D11EA-F093-4757-9017-A121FC01F940}" dt="2026-10-22T15:36:30.972" v="1509" actId="478"/>
          <ac:picMkLst>
            <pc:docMk/>
            <pc:sldMk cId="868857933" sldId="581"/>
            <ac:picMk id="8" creationId="{7F85233E-402D-6C3F-0CB5-CDC89E0E8CD8}"/>
          </ac:picMkLst>
        </pc:picChg>
        <pc:picChg chg="del">
          <ac:chgData name="Tércio Gomes Rabelo" userId="98893aff-4322-4184-9b19-15e201b69c9d" providerId="ADAL" clId="{B91D11EA-F093-4757-9017-A121FC01F940}" dt="2026-10-22T15:36:30.494" v="1508" actId="478"/>
          <ac:picMkLst>
            <pc:docMk/>
            <pc:sldMk cId="868857933" sldId="581"/>
            <ac:picMk id="14" creationId="{CA47290C-B3B6-D044-EB5D-9C0AE65D624E}"/>
          </ac:picMkLst>
        </pc:picChg>
      </pc:sldChg>
      <pc:sldChg chg="new del">
        <pc:chgData name="Tércio Gomes Rabelo" userId="98893aff-4322-4184-9b19-15e201b69c9d" providerId="ADAL" clId="{B91D11EA-F093-4757-9017-A121FC01F940}" dt="2026-10-22T15:36:26.063" v="1506" actId="47"/>
        <pc:sldMkLst>
          <pc:docMk/>
          <pc:sldMk cId="1092710145" sldId="58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svg"/><Relationship Id="rId1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svg"/><Relationship Id="rId1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E4CA98-A25D-4839-ABEF-EE9B513C16E4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56D2B6E-27B3-4951-B8D7-0A4F5684894D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São propostas apresentadas por parlamentares para alterar a </a:t>
          </a:r>
          <a:r>
            <a:rPr lang="pt-BR" b="1" dirty="0"/>
            <a:t>Lei Orçamentária Anual (LOA) </a:t>
          </a:r>
          <a:r>
            <a:rPr lang="pt-BR" dirty="0"/>
            <a:t>— o dispositivo aprovado todos os anos que define as regras para a distribuição dos recursos arrecadados.</a:t>
          </a:r>
          <a:endParaRPr lang="en-US" dirty="0"/>
        </a:p>
      </dgm:t>
    </dgm:pt>
    <dgm:pt modelId="{61BE28E7-36DC-4D3D-A989-51AB0EA496C7}" type="parTrans" cxnId="{FFF44F13-5B5E-4CBE-ABD6-CF26B6581840}">
      <dgm:prSet/>
      <dgm:spPr/>
      <dgm:t>
        <a:bodyPr/>
        <a:lstStyle/>
        <a:p>
          <a:endParaRPr lang="en-US"/>
        </a:p>
      </dgm:t>
    </dgm:pt>
    <dgm:pt modelId="{A96BA8B9-BAA4-42D8-9758-FE9EF9DB4117}" type="sibTrans" cxnId="{FFF44F13-5B5E-4CBE-ABD6-CF26B6581840}">
      <dgm:prSet/>
      <dgm:spPr/>
      <dgm:t>
        <a:bodyPr/>
        <a:lstStyle/>
        <a:p>
          <a:endParaRPr lang="en-US"/>
        </a:p>
      </dgm:t>
    </dgm:pt>
    <dgm:pt modelId="{70B3980A-6B1D-4EB9-BAA3-40F5C63E5245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Esses instrumentos são utilizados para direcionar parte dos recursos públicos a determinadas ações, obras ou programas. Na prática, as emendas permitem que o Legislativo influencie diretamente onde e como os recursos do orçamento serão aplicados.</a:t>
          </a:r>
          <a:endParaRPr lang="en-US" dirty="0"/>
        </a:p>
      </dgm:t>
    </dgm:pt>
    <dgm:pt modelId="{E97928D2-136A-4E7A-80BD-E04418D1F93D}" type="parTrans" cxnId="{EE5B09E3-29AE-44F6-88F2-9E2A25CB09A7}">
      <dgm:prSet/>
      <dgm:spPr/>
      <dgm:t>
        <a:bodyPr/>
        <a:lstStyle/>
        <a:p>
          <a:endParaRPr lang="en-US"/>
        </a:p>
      </dgm:t>
    </dgm:pt>
    <dgm:pt modelId="{042EE0FB-F89E-492C-A2D5-CA3D8ADB7C5F}" type="sibTrans" cxnId="{EE5B09E3-29AE-44F6-88F2-9E2A25CB09A7}">
      <dgm:prSet/>
      <dgm:spPr/>
      <dgm:t>
        <a:bodyPr/>
        <a:lstStyle/>
        <a:p>
          <a:endParaRPr lang="en-US"/>
        </a:p>
      </dgm:t>
    </dgm:pt>
    <dgm:pt modelId="{3B4C3310-02AB-45CC-BC80-45D951C33778}">
      <dgm:prSet/>
      <dgm:spPr/>
      <dgm:t>
        <a:bodyPr/>
        <a:lstStyle/>
        <a:p>
          <a:pPr>
            <a:lnSpc>
              <a:spcPct val="100000"/>
            </a:lnSpc>
          </a:pPr>
          <a:r>
            <a:rPr lang="pt-BR" dirty="0"/>
            <a:t>As emendas ao orçamento público podem ser de execução </a:t>
          </a:r>
          <a:r>
            <a:rPr lang="pt-BR" b="1" dirty="0"/>
            <a:t>discricionária</a:t>
          </a:r>
          <a:r>
            <a:rPr lang="pt-BR" dirty="0"/>
            <a:t>, quando não obrigam a atuação do Executivo, ou </a:t>
          </a:r>
          <a:r>
            <a:rPr lang="pt-BR" b="1" dirty="0"/>
            <a:t>impositivas</a:t>
          </a:r>
          <a:r>
            <a:rPr lang="pt-BR" dirty="0"/>
            <a:t>, quando são de execução obrigatória pelo Poder Executivo (caso preenchidos requisitos de ordem técnica).</a:t>
          </a:r>
          <a:endParaRPr lang="en-US" dirty="0"/>
        </a:p>
      </dgm:t>
    </dgm:pt>
    <dgm:pt modelId="{83977D00-8B49-47E8-B411-795FFF8A06DA}" type="parTrans" cxnId="{67CA47FA-1CFA-48F4-86B9-30E0F4888E33}">
      <dgm:prSet/>
      <dgm:spPr/>
      <dgm:t>
        <a:bodyPr/>
        <a:lstStyle/>
        <a:p>
          <a:endParaRPr lang="pt-BR"/>
        </a:p>
      </dgm:t>
    </dgm:pt>
    <dgm:pt modelId="{6C3386D7-139A-4109-8DDB-7B28B903F6F4}" type="sibTrans" cxnId="{67CA47FA-1CFA-48F4-86B9-30E0F4888E33}">
      <dgm:prSet/>
      <dgm:spPr/>
      <dgm:t>
        <a:bodyPr/>
        <a:lstStyle/>
        <a:p>
          <a:endParaRPr lang="pt-BR"/>
        </a:p>
      </dgm:t>
    </dgm:pt>
    <dgm:pt modelId="{1F2504A2-9F51-49BB-8AEA-1D44CF9123A8}" type="pres">
      <dgm:prSet presAssocID="{43E4CA98-A25D-4839-ABEF-EE9B513C16E4}" presName="root" presStyleCnt="0">
        <dgm:presLayoutVars>
          <dgm:dir/>
          <dgm:resizeHandles val="exact"/>
        </dgm:presLayoutVars>
      </dgm:prSet>
      <dgm:spPr/>
    </dgm:pt>
    <dgm:pt modelId="{70FF360B-C123-4A77-B1FC-D912BC17BEB4}" type="pres">
      <dgm:prSet presAssocID="{056D2B6E-27B3-4951-B8D7-0A4F5684894D}" presName="compNode" presStyleCnt="0"/>
      <dgm:spPr/>
    </dgm:pt>
    <dgm:pt modelId="{5F4A8C12-BD51-4D59-A807-1D4DA7065140}" type="pres">
      <dgm:prSet presAssocID="{056D2B6E-27B3-4951-B8D7-0A4F5684894D}" presName="bgRect" presStyleLbl="bgShp" presStyleIdx="0" presStyleCnt="3"/>
      <dgm:spPr>
        <a:solidFill>
          <a:schemeClr val="tx2">
            <a:lumMod val="10000"/>
            <a:lumOff val="90000"/>
          </a:schemeClr>
        </a:solidFill>
      </dgm:spPr>
    </dgm:pt>
    <dgm:pt modelId="{B12B308F-695A-43E7-B408-D7C564C53E65}" type="pres">
      <dgm:prSet presAssocID="{056D2B6E-27B3-4951-B8D7-0A4F5684894D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6717A859-9BA6-4B26-B36C-44B4220E0992}" type="pres">
      <dgm:prSet presAssocID="{056D2B6E-27B3-4951-B8D7-0A4F5684894D}" presName="spaceRect" presStyleCnt="0"/>
      <dgm:spPr/>
    </dgm:pt>
    <dgm:pt modelId="{28C12B41-5CAB-4769-BAC6-94D094FA60C1}" type="pres">
      <dgm:prSet presAssocID="{056D2B6E-27B3-4951-B8D7-0A4F5684894D}" presName="parTx" presStyleLbl="revTx" presStyleIdx="0" presStyleCnt="3">
        <dgm:presLayoutVars>
          <dgm:chMax val="0"/>
          <dgm:chPref val="0"/>
        </dgm:presLayoutVars>
      </dgm:prSet>
      <dgm:spPr/>
    </dgm:pt>
    <dgm:pt modelId="{01B3BFDD-76D2-4514-8C82-B64BE9AB5B73}" type="pres">
      <dgm:prSet presAssocID="{A96BA8B9-BAA4-42D8-9758-FE9EF9DB4117}" presName="sibTrans" presStyleCnt="0"/>
      <dgm:spPr/>
    </dgm:pt>
    <dgm:pt modelId="{74016DDB-3325-48B6-98F2-C40D743D06EE}" type="pres">
      <dgm:prSet presAssocID="{70B3980A-6B1D-4EB9-BAA3-40F5C63E5245}" presName="compNode" presStyleCnt="0"/>
      <dgm:spPr/>
    </dgm:pt>
    <dgm:pt modelId="{E282B7A2-543A-40CB-BCAD-F6510C6F1950}" type="pres">
      <dgm:prSet presAssocID="{70B3980A-6B1D-4EB9-BAA3-40F5C63E5245}" presName="bgRect" presStyleLbl="bgShp" presStyleIdx="1" presStyleCnt="3"/>
      <dgm:spPr>
        <a:solidFill>
          <a:schemeClr val="tx2">
            <a:lumMod val="10000"/>
            <a:lumOff val="90000"/>
          </a:schemeClr>
        </a:solidFill>
      </dgm:spPr>
    </dgm:pt>
    <dgm:pt modelId="{354FDE94-5638-4E38-9FEE-9FD677B40B44}" type="pres">
      <dgm:prSet presAssocID="{70B3980A-6B1D-4EB9-BAA3-40F5C63E5245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heiro"/>
        </a:ext>
      </dgm:extLst>
    </dgm:pt>
    <dgm:pt modelId="{BC4A2222-6DC3-4173-ADF0-45B9C34134BE}" type="pres">
      <dgm:prSet presAssocID="{70B3980A-6B1D-4EB9-BAA3-40F5C63E5245}" presName="spaceRect" presStyleCnt="0"/>
      <dgm:spPr/>
    </dgm:pt>
    <dgm:pt modelId="{5B8D58F2-32A6-43C0-871E-3999ED45E711}" type="pres">
      <dgm:prSet presAssocID="{70B3980A-6B1D-4EB9-BAA3-40F5C63E5245}" presName="parTx" presStyleLbl="revTx" presStyleIdx="1" presStyleCnt="3">
        <dgm:presLayoutVars>
          <dgm:chMax val="0"/>
          <dgm:chPref val="0"/>
        </dgm:presLayoutVars>
      </dgm:prSet>
      <dgm:spPr/>
    </dgm:pt>
    <dgm:pt modelId="{3CB47E13-CD33-46A7-B025-9D1E9EB124EC}" type="pres">
      <dgm:prSet presAssocID="{042EE0FB-F89E-492C-A2D5-CA3D8ADB7C5F}" presName="sibTrans" presStyleCnt="0"/>
      <dgm:spPr/>
    </dgm:pt>
    <dgm:pt modelId="{D74C0FF8-7343-429E-A645-7A5028AA727D}" type="pres">
      <dgm:prSet presAssocID="{3B4C3310-02AB-45CC-BC80-45D951C33778}" presName="compNode" presStyleCnt="0"/>
      <dgm:spPr/>
    </dgm:pt>
    <dgm:pt modelId="{E9C6D4FA-EC98-4415-BDF9-54C219F51C37}" type="pres">
      <dgm:prSet presAssocID="{3B4C3310-02AB-45CC-BC80-45D951C33778}" presName="bgRect" presStyleLbl="bgShp" presStyleIdx="2" presStyleCnt="3"/>
      <dgm:spPr>
        <a:solidFill>
          <a:schemeClr val="tx2">
            <a:lumMod val="10000"/>
            <a:lumOff val="90000"/>
          </a:schemeClr>
        </a:solidFill>
      </dgm:spPr>
    </dgm:pt>
    <dgm:pt modelId="{F98336E8-86FA-4BA3-B485-6EB7B288F97F}" type="pres">
      <dgm:prSet presAssocID="{3B4C3310-02AB-45CC-BC80-45D951C33778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iso com preenchimento sólido"/>
        </a:ext>
      </dgm:extLst>
    </dgm:pt>
    <dgm:pt modelId="{234BFF31-E1C6-4127-B232-CDD385790167}" type="pres">
      <dgm:prSet presAssocID="{3B4C3310-02AB-45CC-BC80-45D951C33778}" presName="spaceRect" presStyleCnt="0"/>
      <dgm:spPr/>
    </dgm:pt>
    <dgm:pt modelId="{7F208B2A-A93F-4471-A9EE-81B838202553}" type="pres">
      <dgm:prSet presAssocID="{3B4C3310-02AB-45CC-BC80-45D951C3377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FF44F13-5B5E-4CBE-ABD6-CF26B6581840}" srcId="{43E4CA98-A25D-4839-ABEF-EE9B513C16E4}" destId="{056D2B6E-27B3-4951-B8D7-0A4F5684894D}" srcOrd="0" destOrd="0" parTransId="{61BE28E7-36DC-4D3D-A989-51AB0EA496C7}" sibTransId="{A96BA8B9-BAA4-42D8-9758-FE9EF9DB4117}"/>
    <dgm:cxn modelId="{41C0E51C-0796-4665-9C58-339FCDF3F21C}" type="presOf" srcId="{70B3980A-6B1D-4EB9-BAA3-40F5C63E5245}" destId="{5B8D58F2-32A6-43C0-871E-3999ED45E711}" srcOrd="0" destOrd="0" presId="urn:microsoft.com/office/officeart/2018/2/layout/IconVerticalSolidList"/>
    <dgm:cxn modelId="{EE574A42-A3A9-4315-93D8-5D26B569BD4A}" type="presOf" srcId="{43E4CA98-A25D-4839-ABEF-EE9B513C16E4}" destId="{1F2504A2-9F51-49BB-8AEA-1D44CF9123A8}" srcOrd="0" destOrd="0" presId="urn:microsoft.com/office/officeart/2018/2/layout/IconVerticalSolidList"/>
    <dgm:cxn modelId="{8ECF9ED9-1E48-42BA-92C0-5DF20191F751}" type="presOf" srcId="{056D2B6E-27B3-4951-B8D7-0A4F5684894D}" destId="{28C12B41-5CAB-4769-BAC6-94D094FA60C1}" srcOrd="0" destOrd="0" presId="urn:microsoft.com/office/officeart/2018/2/layout/IconVerticalSolidList"/>
    <dgm:cxn modelId="{EE5B09E3-29AE-44F6-88F2-9E2A25CB09A7}" srcId="{43E4CA98-A25D-4839-ABEF-EE9B513C16E4}" destId="{70B3980A-6B1D-4EB9-BAA3-40F5C63E5245}" srcOrd="1" destOrd="0" parTransId="{E97928D2-136A-4E7A-80BD-E04418D1F93D}" sibTransId="{042EE0FB-F89E-492C-A2D5-CA3D8ADB7C5F}"/>
    <dgm:cxn modelId="{EC109CE6-047B-45E9-8235-F29B88A03786}" type="presOf" srcId="{3B4C3310-02AB-45CC-BC80-45D951C33778}" destId="{7F208B2A-A93F-4471-A9EE-81B838202553}" srcOrd="0" destOrd="0" presId="urn:microsoft.com/office/officeart/2018/2/layout/IconVerticalSolidList"/>
    <dgm:cxn modelId="{67CA47FA-1CFA-48F4-86B9-30E0F4888E33}" srcId="{43E4CA98-A25D-4839-ABEF-EE9B513C16E4}" destId="{3B4C3310-02AB-45CC-BC80-45D951C33778}" srcOrd="2" destOrd="0" parTransId="{83977D00-8B49-47E8-B411-795FFF8A06DA}" sibTransId="{6C3386D7-139A-4109-8DDB-7B28B903F6F4}"/>
    <dgm:cxn modelId="{ADDBF54D-6FEA-4C75-AF4A-28E85A8C21A6}" type="presParOf" srcId="{1F2504A2-9F51-49BB-8AEA-1D44CF9123A8}" destId="{70FF360B-C123-4A77-B1FC-D912BC17BEB4}" srcOrd="0" destOrd="0" presId="urn:microsoft.com/office/officeart/2018/2/layout/IconVerticalSolidList"/>
    <dgm:cxn modelId="{A16F284A-17CC-40F2-B31D-D45E7DECF4D5}" type="presParOf" srcId="{70FF360B-C123-4A77-B1FC-D912BC17BEB4}" destId="{5F4A8C12-BD51-4D59-A807-1D4DA7065140}" srcOrd="0" destOrd="0" presId="urn:microsoft.com/office/officeart/2018/2/layout/IconVerticalSolidList"/>
    <dgm:cxn modelId="{610F9C7C-5D30-49BA-AAA4-07DEFDE384A4}" type="presParOf" srcId="{70FF360B-C123-4A77-B1FC-D912BC17BEB4}" destId="{B12B308F-695A-43E7-B408-D7C564C53E65}" srcOrd="1" destOrd="0" presId="urn:microsoft.com/office/officeart/2018/2/layout/IconVerticalSolidList"/>
    <dgm:cxn modelId="{1D7B7804-2133-45B8-9B76-67CA21C7170A}" type="presParOf" srcId="{70FF360B-C123-4A77-B1FC-D912BC17BEB4}" destId="{6717A859-9BA6-4B26-B36C-44B4220E0992}" srcOrd="2" destOrd="0" presId="urn:microsoft.com/office/officeart/2018/2/layout/IconVerticalSolidList"/>
    <dgm:cxn modelId="{0ECC063F-2179-4480-88B3-C3F196A0715F}" type="presParOf" srcId="{70FF360B-C123-4A77-B1FC-D912BC17BEB4}" destId="{28C12B41-5CAB-4769-BAC6-94D094FA60C1}" srcOrd="3" destOrd="0" presId="urn:microsoft.com/office/officeart/2018/2/layout/IconVerticalSolidList"/>
    <dgm:cxn modelId="{A3DB1483-DEBF-4C99-B699-78F3BF122F47}" type="presParOf" srcId="{1F2504A2-9F51-49BB-8AEA-1D44CF9123A8}" destId="{01B3BFDD-76D2-4514-8C82-B64BE9AB5B73}" srcOrd="1" destOrd="0" presId="urn:microsoft.com/office/officeart/2018/2/layout/IconVerticalSolidList"/>
    <dgm:cxn modelId="{8B1A56CF-F728-4AF0-8B52-6AF096682E4E}" type="presParOf" srcId="{1F2504A2-9F51-49BB-8AEA-1D44CF9123A8}" destId="{74016DDB-3325-48B6-98F2-C40D743D06EE}" srcOrd="2" destOrd="0" presId="urn:microsoft.com/office/officeart/2018/2/layout/IconVerticalSolidList"/>
    <dgm:cxn modelId="{3A115A27-7675-4ACA-ADEF-DEB497D8672E}" type="presParOf" srcId="{74016DDB-3325-48B6-98F2-C40D743D06EE}" destId="{E282B7A2-543A-40CB-BCAD-F6510C6F1950}" srcOrd="0" destOrd="0" presId="urn:microsoft.com/office/officeart/2018/2/layout/IconVerticalSolidList"/>
    <dgm:cxn modelId="{340E0F6A-B8D1-4D86-926D-6182C3BD6077}" type="presParOf" srcId="{74016DDB-3325-48B6-98F2-C40D743D06EE}" destId="{354FDE94-5638-4E38-9FEE-9FD677B40B44}" srcOrd="1" destOrd="0" presId="urn:microsoft.com/office/officeart/2018/2/layout/IconVerticalSolidList"/>
    <dgm:cxn modelId="{815C8076-4AED-4AE1-B77A-5E9F33D1625C}" type="presParOf" srcId="{74016DDB-3325-48B6-98F2-C40D743D06EE}" destId="{BC4A2222-6DC3-4173-ADF0-45B9C34134BE}" srcOrd="2" destOrd="0" presId="urn:microsoft.com/office/officeart/2018/2/layout/IconVerticalSolidList"/>
    <dgm:cxn modelId="{81FD6D0A-789B-42F6-92EC-49C9DFF8CF95}" type="presParOf" srcId="{74016DDB-3325-48B6-98F2-C40D743D06EE}" destId="{5B8D58F2-32A6-43C0-871E-3999ED45E711}" srcOrd="3" destOrd="0" presId="urn:microsoft.com/office/officeart/2018/2/layout/IconVerticalSolidList"/>
    <dgm:cxn modelId="{1E8C97D2-B865-41C0-BADF-7E5D6BC10E09}" type="presParOf" srcId="{1F2504A2-9F51-49BB-8AEA-1D44CF9123A8}" destId="{3CB47E13-CD33-46A7-B025-9D1E9EB124EC}" srcOrd="3" destOrd="0" presId="urn:microsoft.com/office/officeart/2018/2/layout/IconVerticalSolidList"/>
    <dgm:cxn modelId="{CABBA7B5-5087-43F1-BAA4-74FF08D3AE71}" type="presParOf" srcId="{1F2504A2-9F51-49BB-8AEA-1D44CF9123A8}" destId="{D74C0FF8-7343-429E-A645-7A5028AA727D}" srcOrd="4" destOrd="0" presId="urn:microsoft.com/office/officeart/2018/2/layout/IconVerticalSolidList"/>
    <dgm:cxn modelId="{4D3508EB-99D0-499F-9A8C-0D51DCDE65C4}" type="presParOf" srcId="{D74C0FF8-7343-429E-A645-7A5028AA727D}" destId="{E9C6D4FA-EC98-4415-BDF9-54C219F51C37}" srcOrd="0" destOrd="0" presId="urn:microsoft.com/office/officeart/2018/2/layout/IconVerticalSolidList"/>
    <dgm:cxn modelId="{0B2BC8C3-A41B-499C-B208-7590E08786F0}" type="presParOf" srcId="{D74C0FF8-7343-429E-A645-7A5028AA727D}" destId="{F98336E8-86FA-4BA3-B485-6EB7B288F97F}" srcOrd="1" destOrd="0" presId="urn:microsoft.com/office/officeart/2018/2/layout/IconVerticalSolidList"/>
    <dgm:cxn modelId="{13E1A6FB-DDE6-4348-80BF-D3E78CEE079F}" type="presParOf" srcId="{D74C0FF8-7343-429E-A645-7A5028AA727D}" destId="{234BFF31-E1C6-4127-B232-CDD385790167}" srcOrd="2" destOrd="0" presId="urn:microsoft.com/office/officeart/2018/2/layout/IconVerticalSolidList"/>
    <dgm:cxn modelId="{ED1611EB-6FAB-4A2F-A4A8-F91D7116297F}" type="presParOf" srcId="{D74C0FF8-7343-429E-A645-7A5028AA727D}" destId="{7F208B2A-A93F-4471-A9EE-81B8382025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A8C12-BD51-4D59-A807-1D4DA7065140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12B308F-695A-43E7-B408-D7C564C53E65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C12B41-5CAB-4769-BAC6-94D094FA60C1}">
      <dsp:nvSpPr>
        <dsp:cNvPr id="0" name=""/>
        <dsp:cNvSpPr/>
      </dsp:nvSpPr>
      <dsp:spPr>
        <a:xfrm>
          <a:off x="1435590" y="53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São propostas apresentadas por parlamentares para alterar a </a:t>
          </a:r>
          <a:r>
            <a:rPr lang="pt-BR" sz="1800" b="1" kern="1200" dirty="0"/>
            <a:t>Lei Orçamentária Anual (LOA) </a:t>
          </a:r>
          <a:r>
            <a:rPr lang="pt-BR" sz="1800" kern="1200" dirty="0"/>
            <a:t>— o dispositivo aprovado todos os anos que define as regras para a distribuição dos recursos arrecadados.</a:t>
          </a:r>
          <a:endParaRPr lang="en-US" sz="1800" kern="1200" dirty="0"/>
        </a:p>
      </dsp:txBody>
      <dsp:txXfrm>
        <a:off x="1435590" y="531"/>
        <a:ext cx="9080009" cy="1242935"/>
      </dsp:txXfrm>
    </dsp:sp>
    <dsp:sp modelId="{E282B7A2-543A-40CB-BCAD-F6510C6F1950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54FDE94-5638-4E38-9FEE-9FD677B40B44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8D58F2-32A6-43C0-871E-3999ED45E711}">
      <dsp:nvSpPr>
        <dsp:cNvPr id="0" name=""/>
        <dsp:cNvSpPr/>
      </dsp:nvSpPr>
      <dsp:spPr>
        <a:xfrm>
          <a:off x="1435590" y="1554201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Esses instrumentos são utilizados para direcionar parte dos recursos públicos a determinadas ações, obras ou programas. Na prática, as emendas permitem que o Legislativo influencie diretamente onde e como os recursos do orçamento serão aplicados.</a:t>
          </a:r>
          <a:endParaRPr lang="en-US" sz="1800" kern="1200" dirty="0"/>
        </a:p>
      </dsp:txBody>
      <dsp:txXfrm>
        <a:off x="1435590" y="1554201"/>
        <a:ext cx="9080009" cy="1242935"/>
      </dsp:txXfrm>
    </dsp:sp>
    <dsp:sp modelId="{E9C6D4FA-EC98-4415-BDF9-54C219F51C37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98336E8-86FA-4BA3-B485-6EB7B288F97F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208B2A-A93F-4471-A9EE-81B838202553}">
      <dsp:nvSpPr>
        <dsp:cNvPr id="0" name=""/>
        <dsp:cNvSpPr/>
      </dsp:nvSpPr>
      <dsp:spPr>
        <a:xfrm>
          <a:off x="1435590" y="3107870"/>
          <a:ext cx="908000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As emendas ao orçamento público podem ser de execução </a:t>
          </a:r>
          <a:r>
            <a:rPr lang="pt-BR" sz="1800" b="1" kern="1200" dirty="0"/>
            <a:t>discricionária</a:t>
          </a:r>
          <a:r>
            <a:rPr lang="pt-BR" sz="1800" kern="1200" dirty="0"/>
            <a:t>, quando não obrigam a atuação do Executivo, ou </a:t>
          </a:r>
          <a:r>
            <a:rPr lang="pt-BR" sz="1800" b="1" kern="1200" dirty="0"/>
            <a:t>impositivas</a:t>
          </a:r>
          <a:r>
            <a:rPr lang="pt-BR" sz="1800" kern="1200" dirty="0"/>
            <a:t>, quando são de execução obrigatória pelo Poder Executivo (caso preenchidos requisitos de ordem técnica).</a:t>
          </a:r>
          <a:endParaRPr lang="en-US" sz="1800" kern="1200" dirty="0"/>
        </a:p>
      </dsp:txBody>
      <dsp:txXfrm>
        <a:off x="1435590" y="3107870"/>
        <a:ext cx="9080009" cy="1242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37C4E452-1557-D191-8B4C-6A17F66082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00834CB-0AA4-047C-EF45-603F3B1309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6D08EA-E603-446E-98E7-17464BFF3500}" type="datetimeFigureOut">
              <a:rPr lang="pt-BR"/>
              <a:pPr>
                <a:defRPr/>
              </a:pPr>
              <a:t>23/10/2026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BE9ACB1-DB25-FD18-5A3F-6FB36C42E8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2169E5A-B975-18B6-7663-25FFB83581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333D40B-F017-4614-8915-7E1A195FF15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116A39F-11DA-EC96-EA36-B1B71EFFA9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BB7D08C-4D2C-80BC-3661-71277945A6E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0B5E59-CCA0-4512-A5EC-261415C1BBFB}" type="datetimeFigureOut">
              <a:rPr lang="pt-BR"/>
              <a:pPr>
                <a:defRPr/>
              </a:pPr>
              <a:t>23/10/2026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C9560585-A8F1-7907-DD83-391E461B9E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CD750787-D2D5-90AF-8B6F-8CB6A46561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C6E022-0B2B-685B-7C39-FBABF431D9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856F26-6442-9897-767E-2D1F5B02D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2E5C772-AA90-4AE1-81D3-8809694611A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24F84-738B-0B6A-7BAC-40162E08E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41B0A84-D93C-EA45-440B-2EE5ED4CE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9E181E8-C927-AEF2-DA0D-9A6C4B191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72D5AD-2CC3-726E-1839-FB8AEBA7E0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536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567CD-4DDB-AC6B-E491-92837AEAA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372B229-3B28-7FBF-F4E8-3904ECAC2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7BED45A-0E84-0AD3-B324-E32CBED42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0790C59-7DCA-EDA3-A584-FDE2E3237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89608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8948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72DE-7766-C85E-F079-654BCB858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90CA644-E2DE-CD7C-FB48-235D41AEE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ED2095B1-37B8-C744-8235-E642BE147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49D8ABE7-454D-6A6F-1492-218187FD0A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5478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A3FA9-5E07-BCA0-51CF-96FB2247F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14E9ABD1-6758-733B-62EF-E9312F379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A94148B9-22F8-A5EF-A635-AE85ADF2F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F153D893-757B-2789-96F3-55852E336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8099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0FFD4-C85D-AECF-81F7-73D48CBAB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E7E5534-C1F8-4DDB-E0E2-1B05B3769A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F7D4995C-D661-9775-7B30-B8D531478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7015618C-7765-222C-31FE-D162399E48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7695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73A5-E9AD-D44B-38FE-62C41F5F1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77BCC8ED-EB1A-8291-94F8-C579EBF1D6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A7A3EA9D-C320-4324-16E3-C46C08E1E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CD47A762-5CF8-1473-21A3-20979FCF20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8192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75B3-D8CE-3B9B-C63D-B30757E5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365A153-F275-57A4-2228-FBB8855E6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6F6C0855-3174-1193-F226-27408EEC4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969A7920-1CD4-BC35-FF9A-13D5F6B071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9760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81C52-A036-03FD-91BF-6B6DDC2A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EFA5843-B837-3880-A61C-9CDBCECE9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5F41C5ED-8ECF-4E0E-CC27-2075EF299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AC928F93-D10D-718C-2815-171117F8F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8092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547BB-5C61-4EE2-A4E1-30345BF73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F0FC712-54AD-2671-7F1C-83AC15258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0D2D4E4E-D16E-BCFC-8B45-5670EA1D4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78520AC1-B526-0C04-32ED-75A100EB67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4870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AE0FD-9385-833A-ADB3-5D47749A5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290176E-4969-6F5C-E431-47B19D1154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87123BD-5B85-6EF0-F364-DB766E4B7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3E21DDB-194B-25D8-AF94-41BB37090E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6497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77C80-EFF7-03B3-6FDF-6D0AED65E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152EF4FB-F07E-AB69-1386-07A1B83AC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96782763-BE17-E2AC-6B04-E991C6121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5CA54F90-18F2-9882-9D12-606ADDF43A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7912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6641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07AA1-8CF0-F811-038A-B941990A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950FD84-983B-0AF5-8902-8C96358B0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F48FFFF-A17F-0F17-A2D8-E8E35D504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ACA689-5044-4F5B-BA50-06C303FFD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6541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3167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01288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93EBE-8AC5-EEF8-3249-1CE45A17D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E29C74B-F92B-B103-8A51-48914E730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B08ECEF-CBCB-16F0-3CD5-A93701FA5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A5661D-8637-2D90-0A61-C262B7D48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77898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3473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517682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27036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61EE1-9556-C546-A9E3-A19F4B582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B70894F9-8FC4-C438-6E1E-60867E772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D4688D29-FE71-9BD1-5979-B68D299DA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AAFA8DA9-997F-90E9-860B-AA7B17736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0111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87896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EB3D8-422B-CD77-4AA3-0679A59E7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FDB9CB2-CDC8-46BC-4C00-D925E801E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FA712DA-C9F3-E420-E3AC-C0A76FB9E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EC504F-B28F-94EB-1870-EECE44539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8629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7FA1E-6403-571A-8614-88AF5A761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04310020-700B-CF54-7CC2-7DE083A2B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FAEB5BE0-57AE-6644-D2EF-88A9719A1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911347C1-76EB-C548-BF1F-BEB12621D9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50668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50071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76280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1C2DB-6A0A-C3F9-BC95-71F0A95FA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BCE38F-7C25-035C-BA53-B7CC169B2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4DD774B-678F-0D2D-FA57-24E22AA5B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99D06A6-B4AE-9761-1D34-94D5942B6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30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15659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3E9DC-54A0-C3E2-A2E9-1B45F9AF1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28D905-3C50-EC62-CAB4-5D266C1C7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EBB2BD1-FD03-8B75-9B4F-FC7BFE013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B9913B-BFAC-3118-14DC-3B9AACF8F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31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19425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C7EA6-F328-7B0D-582E-FD76D045B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E7EDA70-A00C-3D93-3D59-0B49EE57C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B69CD78-E5AA-05DC-F83E-332391E73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9A0E8F4-EF69-137D-3F30-B2579BAD3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32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190435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DD044-59A1-F88F-0441-BB76F4E88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8DCD9C0-A103-90A6-FF6D-7D50451A0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537261C-8CA2-4DDA-F788-45E47C8CD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3CA8CE-49B6-8CA1-0089-B505D0558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33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15294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A7FDE-29FE-32B6-903D-6E3220E2D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1D358686-AC3B-659A-DC19-965DEBD493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1D11D6BE-EE9E-2AC6-9700-40E8877B6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5C38AC9C-EA82-05C3-216F-C546ACB83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01798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ED206-827A-8850-2BEC-F509BF36B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22ED93B-CF30-1CE0-87D7-CE6CEC6E1A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C00A210F-7EB8-A613-8787-A8BFDD916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C43D8293-E039-0D3F-8CE5-A6D6098064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92901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4D0C8-DC23-F0F3-40B0-545703687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0530A7A5-6A82-4B97-A8B8-1BD0E484F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7912C7A8-5366-0EB4-7AC0-1E0F4A201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A9FD2927-604C-27CB-068B-7FFD259B77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64733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D7B9B-5B20-187B-26E4-2C795BEE6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91D91291-0DCC-1DE7-AC4C-4DD65BCF85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E6AB8DB3-38F9-66B5-7D7D-5A5D85CB3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C691AD23-1F95-76DD-0D83-9C475DFDE3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83774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F8B49-A1EC-0DF5-B231-2713607F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0D2720C8-595C-B389-6C05-E193A1CAD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1313F3E9-FF04-593B-C467-EF62D3479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CAB1A006-CF32-A096-C378-70D5DA078A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589433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09BC-2055-6B7A-E868-9DD11074F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39AD8165-80B9-DCCE-6F1C-257512288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1E3CB82F-F6D7-9F00-4DDA-04641C0D0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62B41858-3DE2-4E88-310B-61543EE38E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03828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7D737-8A0D-28C1-94AE-D5086D430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05FC5366-EE1A-654D-C1DB-9DBF2F845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23E93691-C09F-7CCF-B231-C7324AF6A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B1C6D636-4452-4A44-7011-4C0AAD28D4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87258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A0B24-3E2B-5837-0212-84C641959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542DAB8-D3D8-EF21-3CC1-73F4F79AE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9D2046BF-BB45-BE85-E210-0CFA1BCA83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D688C605-2685-2AD5-04A1-4206531C1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86822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A917B-EFD3-8B60-D4C6-D1919D4B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8510A93-0E02-86F4-A9AD-C802ADA9F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5C8E63C9-D391-55E2-0EDD-F49DE0CF4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22DBDF54-4603-0E14-6697-F214FACFA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22951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5F608-5997-ABE9-355B-CADC47366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E258738-22FD-A951-70CA-7FB1777D04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7A3A6120-FBAF-C080-9288-CC2870CE2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o slide 3">
            <a:extLst>
              <a:ext uri="{FF2B5EF4-FFF2-40B4-BE49-F238E27FC236}">
                <a16:creationId xmlns:a16="http://schemas.microsoft.com/office/drawing/2014/main" id="{D4520C4C-A7B1-E28E-2573-CFBE360C3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47559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C772-AA90-4AE1-81D3-8809694611A4}" type="slidenum">
              <a:rPr lang="pt-BR" altLang="pt-BR" smtClean="0"/>
              <a:pPr/>
              <a:t>45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0752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F1FE2E-A66C-788D-81D0-F9DD4B3C6E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84A6D7-5DA0-4B9A-A6D4-B3E3CC0C5BD4}" type="datetimeFigureOut">
              <a:rPr lang="pt-BR"/>
              <a:pPr>
                <a:defRPr/>
              </a:pPr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F4A392-33FC-9C82-B077-F3A44C30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2DDEB6-E25F-D94F-D48A-E5A1A5CEF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3177C7C-ABB7-4600-B15A-476B47221BD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562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4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64CECAB-6D4C-6C90-53C6-80830805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ACBFAF-6B56-4526-8D76-B474AA1C1208}" type="datetimeFigureOut">
              <a:rPr lang="pt-BR"/>
              <a:pPr>
                <a:defRPr/>
              </a:pPr>
              <a:t>23/10/2026</a:t>
            </a:fld>
            <a:endParaRPr lang="pt-BR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8F6F2EDE-2ED1-973A-51EC-385C3334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F4C296DB-A9F3-EC5F-3723-CBF0DE12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C2C59AF7-8AA5-41E5-A608-1104EDF1BB1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3894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2">
            <a:extLst>
              <a:ext uri="{FF2B5EF4-FFF2-40B4-BE49-F238E27FC236}">
                <a16:creationId xmlns:a16="http://schemas.microsoft.com/office/drawing/2014/main" id="{A36E12E0-9921-07C1-3CD1-B1C02C24E3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A6FEF795-7F60-307C-55ED-0F3F8D4497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E34C53-F8F3-43E7-9AEF-47C369280F70}" type="datetimeFigureOut">
              <a:rPr lang="pt-BR"/>
              <a:pPr>
                <a:defRPr/>
              </a:pPr>
              <a:t>23/10/2026</a:t>
            </a:fld>
            <a:endParaRPr lang="pt-BR"/>
          </a:p>
        </p:txBody>
      </p:sp>
      <p:sp>
        <p:nvSpPr>
          <p:cNvPr id="7" name="Espaço Reservado para Rodapé 5">
            <a:extLst>
              <a:ext uri="{FF2B5EF4-FFF2-40B4-BE49-F238E27FC236}">
                <a16:creationId xmlns:a16="http://schemas.microsoft.com/office/drawing/2014/main" id="{64A22828-2BCB-6CB6-3CCC-F9AE75E65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6">
            <a:extLst>
              <a:ext uri="{FF2B5EF4-FFF2-40B4-BE49-F238E27FC236}">
                <a16:creationId xmlns:a16="http://schemas.microsoft.com/office/drawing/2014/main" id="{FA801234-7781-4221-0219-BC2178D88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FA4CF8EE-724A-44B5-8D7D-523F8F7140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5555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2">
            <a:extLst>
              <a:ext uri="{FF2B5EF4-FFF2-40B4-BE49-F238E27FC236}">
                <a16:creationId xmlns:a16="http://schemas.microsoft.com/office/drawing/2014/main" id="{4EBE8524-DE01-1508-1428-31A9EF0B00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8" name="Espaço Reservado para Data 6">
            <a:extLst>
              <a:ext uri="{FF2B5EF4-FFF2-40B4-BE49-F238E27FC236}">
                <a16:creationId xmlns:a16="http://schemas.microsoft.com/office/drawing/2014/main" id="{A63ADF9A-2E52-4CC3-7802-9CACDC9B1A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AA872AA-B129-409B-847D-2948B096460E}" type="datetimeFigureOut">
              <a:rPr lang="pt-BR"/>
              <a:pPr>
                <a:defRPr/>
              </a:pPr>
              <a:t>23/10/2026</a:t>
            </a:fld>
            <a:endParaRPr lang="pt-BR"/>
          </a:p>
        </p:txBody>
      </p:sp>
      <p:sp>
        <p:nvSpPr>
          <p:cNvPr id="9" name="Espaço Reservado para Rodapé 7">
            <a:extLst>
              <a:ext uri="{FF2B5EF4-FFF2-40B4-BE49-F238E27FC236}">
                <a16:creationId xmlns:a16="http://schemas.microsoft.com/office/drawing/2014/main" id="{D06D3FD4-6C29-39F2-1946-B7F83BDC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8">
            <a:extLst>
              <a:ext uri="{FF2B5EF4-FFF2-40B4-BE49-F238E27FC236}">
                <a16:creationId xmlns:a16="http://schemas.microsoft.com/office/drawing/2014/main" id="{884370B8-7F69-42B2-1498-4C30A85D2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DA357221-3AD8-4E7F-9EA1-4EDB2D0B20E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153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FD01E0D-2440-AB02-59FA-F9D9F65CB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23538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37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">
            <a:extLst>
              <a:ext uri="{FF2B5EF4-FFF2-40B4-BE49-F238E27FC236}">
                <a16:creationId xmlns:a16="http://schemas.microsoft.com/office/drawing/2014/main" id="{3A3FAC51-03CB-C591-3C25-541E7FBFCC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6176963"/>
            <a:ext cx="64611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66" r:id="rId1"/>
    <p:sldLayoutId id="2147485267" r:id="rId2"/>
    <p:sldLayoutId id="2147485268" r:id="rId3"/>
    <p:sldLayoutId id="2147485269" r:id="rId4"/>
    <p:sldLayoutId id="2147485270" r:id="rId5"/>
    <p:sldLayoutId id="2147485271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EAEAEA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0668CB-A85E-3691-CEC0-F991A8A21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>
            <a:extLst>
              <a:ext uri="{FF2B5EF4-FFF2-40B4-BE49-F238E27FC236}">
                <a16:creationId xmlns:a16="http://schemas.microsoft.com/office/drawing/2014/main" id="{82E7DD1E-BBB5-629A-206C-AF0AE4BF862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406400" y="1974474"/>
            <a:ext cx="11236960" cy="183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1F4E79"/>
                </a:solidFill>
              </a:rPr>
              <a:t>Transparência Pública </a:t>
            </a:r>
            <a:br>
              <a:rPr lang="pt-BR" altLang="pt-BR" b="1" dirty="0">
                <a:solidFill>
                  <a:srgbClr val="1F4E79"/>
                </a:solidFill>
              </a:rPr>
            </a:br>
            <a:r>
              <a:rPr lang="pt-BR" altLang="pt-BR" b="1" dirty="0">
                <a:solidFill>
                  <a:srgbClr val="1F4E79"/>
                </a:solidFill>
              </a:rPr>
              <a:t>e </a:t>
            </a:r>
            <a:br>
              <a:rPr lang="pt-BR" altLang="pt-BR" b="1" dirty="0">
                <a:solidFill>
                  <a:srgbClr val="1F4E79"/>
                </a:solidFill>
              </a:rPr>
            </a:br>
            <a:r>
              <a:rPr lang="pt-BR" altLang="pt-BR" dirty="0">
                <a:solidFill>
                  <a:srgbClr val="1F4E79"/>
                </a:solidFill>
              </a:rPr>
              <a:t>E</a:t>
            </a:r>
            <a:r>
              <a:rPr lang="pt-BR" altLang="pt-BR" b="1" dirty="0">
                <a:solidFill>
                  <a:srgbClr val="1F4E79"/>
                </a:solidFill>
              </a:rPr>
              <a:t>mendas </a:t>
            </a:r>
            <a:r>
              <a:rPr lang="pt-BR" altLang="pt-BR" dirty="0">
                <a:solidFill>
                  <a:srgbClr val="1F4E79"/>
                </a:solidFill>
              </a:rPr>
              <a:t>P</a:t>
            </a:r>
            <a:r>
              <a:rPr lang="pt-BR" altLang="pt-BR" b="1" dirty="0">
                <a:solidFill>
                  <a:srgbClr val="1F4E79"/>
                </a:solidFill>
              </a:rPr>
              <a:t>arlamentares</a:t>
            </a:r>
          </a:p>
        </p:txBody>
      </p:sp>
      <p:sp>
        <p:nvSpPr>
          <p:cNvPr id="8195" name="CaixaDeTexto 3">
            <a:extLst>
              <a:ext uri="{FF2B5EF4-FFF2-40B4-BE49-F238E27FC236}">
                <a16:creationId xmlns:a16="http://schemas.microsoft.com/office/drawing/2014/main" id="{B7E1FF28-4C8B-4063-E831-62EF05D09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9727" y="6039886"/>
            <a:ext cx="3202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Tércio Gomes Rabelo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0943456-6E87-A7A3-A7C9-5131E30D9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17" y="4649729"/>
            <a:ext cx="3288844" cy="119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577044-FE92-BCE0-5D71-E5521263D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>
            <a:extLst>
              <a:ext uri="{FF2B5EF4-FFF2-40B4-BE49-F238E27FC236}">
                <a16:creationId xmlns:a16="http://schemas.microsoft.com/office/drawing/2014/main" id="{0DC650E4-6B6B-CD63-F68E-6EB50232DCB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2004695" y="2513012"/>
            <a:ext cx="8182610" cy="183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1F4E79"/>
                </a:solidFill>
              </a:rPr>
              <a:t>PARTE 1:Transparência Pública</a:t>
            </a:r>
          </a:p>
        </p:txBody>
      </p:sp>
      <p:sp>
        <p:nvSpPr>
          <p:cNvPr id="8195" name="CaixaDeTexto 3">
            <a:extLst>
              <a:ext uri="{FF2B5EF4-FFF2-40B4-BE49-F238E27FC236}">
                <a16:creationId xmlns:a16="http://schemas.microsoft.com/office/drawing/2014/main" id="{7998204D-0B7C-4A2E-B9DD-CE2593F0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9727" y="6039886"/>
            <a:ext cx="32026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Tércio Gomes Rabelo</a:t>
            </a:r>
          </a:p>
        </p:txBody>
      </p:sp>
    </p:spTree>
    <p:extLst>
      <p:ext uri="{BB962C8B-B14F-4D97-AF65-F5344CB8AC3E}">
        <p14:creationId xmlns:p14="http://schemas.microsoft.com/office/powerpoint/2010/main" val="399802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0FD94ED-2A56-D47E-C462-1600E5262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89" y="1130761"/>
            <a:ext cx="9995821" cy="56256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CCC4A-4DAD-BFD4-65E4-EB4DB6697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EEA2A4D-6B22-327C-7871-977D972A4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98" y="1689020"/>
            <a:ext cx="11022803" cy="4224099"/>
          </a:xfrm>
          <a:prstGeom prst="rect">
            <a:avLst/>
          </a:prstGeom>
        </p:spPr>
      </p:pic>
      <p:sp>
        <p:nvSpPr>
          <p:cNvPr id="7" name="Título 12">
            <a:extLst>
              <a:ext uri="{FF2B5EF4-FFF2-40B4-BE49-F238E27FC236}">
                <a16:creationId xmlns:a16="http://schemas.microsoft.com/office/drawing/2014/main" id="{52CD3ABA-D8B3-D17A-17EF-32FEB529ADB0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 dirty="0">
                <a:solidFill>
                  <a:srgbClr val="1F4E79"/>
                </a:solidFill>
              </a:rPr>
              <a:t>Formas de transparência</a:t>
            </a:r>
          </a:p>
        </p:txBody>
      </p:sp>
    </p:spTree>
    <p:extLst>
      <p:ext uri="{BB962C8B-B14F-4D97-AF65-F5344CB8AC3E}">
        <p14:creationId xmlns:p14="http://schemas.microsoft.com/office/powerpoint/2010/main" val="416574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BEF2F-ACF7-EC8D-7279-CF3285C23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377F1E1F-F722-74BC-159B-F112431D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</a:rPr>
              <a:t>Por que a Transparência Pública é importante?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4EBDDA5-BEB2-A873-8760-B629208D8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242" y="1686560"/>
            <a:ext cx="9438410" cy="484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7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A5A892-4CB0-950A-79EF-D54A77BD6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7D015937-A351-B07D-F4F1-F6A1DEA5B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</a:rPr>
              <a:t>Da CF/88 até hoje</a:t>
            </a: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DA305CD-F7E5-2C9A-90DA-18ACC93FC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676275"/>
            <a:ext cx="9366100" cy="65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9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A737A-7B49-88F0-B7AD-7FF74BD57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4E55D395-06B6-B741-A231-9186A09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</a:rPr>
              <a:t>Principais normativos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F274F07-3A36-F90B-DF05-E85639235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29" y="1402916"/>
            <a:ext cx="10668189" cy="53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4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39DD3F-EE96-7BCD-002C-D2487CE88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96A5569B-2F4B-D8E7-09EE-B626DEDC3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</a:rPr>
              <a:t>E quando não há transparência na gestão?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EB37A08-9594-519F-6E32-6B97218DC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17" y="1566442"/>
            <a:ext cx="10135616" cy="510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8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1BE6FF-72C3-8F9A-569D-BBFCF2D4D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2EA80A0B-8808-9D13-DCE4-C72ECFE9E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</a:rPr>
              <a:t>Como reunir as informações demandadas?</a:t>
            </a:r>
          </a:p>
        </p:txBody>
      </p:sp>
      <p:pic>
        <p:nvPicPr>
          <p:cNvPr id="15" name="Espaço Reservado para Conteúdo 14">
            <a:extLst>
              <a:ext uri="{FF2B5EF4-FFF2-40B4-BE49-F238E27FC236}">
                <a16:creationId xmlns:a16="http://schemas.microsoft.com/office/drawing/2014/main" id="{7A886F73-C895-4579-9ADE-9DE46960C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34" y="1396999"/>
            <a:ext cx="9448932" cy="498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6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AA4AEA-C7F2-2BFD-D3E3-326DCBE04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56926B5D-F115-1A78-170B-3724FB2C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1089241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</a:rPr>
              <a:t>Como reconhecer um Portal de Transparência útil?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DD7E3A5-99C6-6921-125A-70E0353F5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536" y="1629316"/>
            <a:ext cx="10435888" cy="475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4109F-EEC5-282C-1359-991E8943C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85F4AA7D-4848-2CA9-1C03-301EA99830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41393" y="1254800"/>
            <a:ext cx="1062526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compatLnSpc="1">
            <a:prstTxWarp prst="textNoShape">
              <a:avLst/>
            </a:prstTxWarp>
          </a:bodyPr>
          <a:lstStyle/>
          <a:p>
            <a:pPr algn="r"/>
            <a:r>
              <a:rPr lang="pt-BR" altLang="pt-BR" sz="3200" dirty="0">
                <a:solidFill>
                  <a:srgbClr val="1F4E79"/>
                </a:solidFill>
              </a:rPr>
              <a:t>Como usar a Transparência em seu favor?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A4E2874-F32D-53B3-40B7-D55567C3D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80" y="1956353"/>
            <a:ext cx="10872039" cy="42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F0C800-D2F5-8D66-2894-FD0D648C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7240AF10-9C56-9B5A-2E39-5538F5215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11024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</a:rPr>
              <a:t>Exemplo: Reforma de uma escola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F750959-10B8-0C64-6A6D-F3FEA5230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49" y="1642475"/>
            <a:ext cx="11130483" cy="488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AA4AEA-C7F2-2BFD-D3E3-326DCBE04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</p:spPr>
        <p:txBody>
          <a:bodyPr vert="horz" wrap="square" lIns="91440" tIns="45720" rIns="91440" bIns="45720" numCol="1" anchor="b" anchorCtr="0" compatLnSpc="1"/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</a:rPr>
              <a:t>Transparência Pública</a:t>
            </a:r>
          </a:p>
        </p:txBody>
      </p:sp>
      <p:pic>
        <p:nvPicPr>
          <p:cNvPr id="2" name="Imagem 1" descr="Tribunal de Contas do Estado de Pernambuco - Cartilha orienta sobre  levantamento nacional de Transparência Pública">
            <a:extLst>
              <a:ext uri="{FF2B5EF4-FFF2-40B4-BE49-F238E27FC236}">
                <a16:creationId xmlns:a16="http://schemas.microsoft.com/office/drawing/2014/main" id="{FC7E216B-3E03-2D4A-3523-DE1FB663E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640" y="1719580"/>
            <a:ext cx="7498080" cy="385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66370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9A0302-DECA-CCAC-2D88-5178C0917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6D7EDA03-396D-08B1-5FF8-381DF249D9D2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Programa Nacional da Transparência Pública – PNTP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908E61-D57D-3456-0FCA-B14ED18F5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79" y="1424214"/>
            <a:ext cx="9273972" cy="51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8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8D35B6-E7F6-169F-DBF6-9FF814C07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ECB5E07D-11C6-8E86-A653-D008C4AB3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09" y="1595120"/>
            <a:ext cx="11921106" cy="428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3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3B54DF-9CD4-378D-C2A8-9852F8B1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40C346F3-1CD9-4A03-6D1A-110ADE173591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PNTP – Critérios e classificações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94A955F8-892F-0184-BF62-7A72503DB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785" y="1470819"/>
            <a:ext cx="8854679" cy="521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6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395F40-EF77-4961-5164-F829B594E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0646DE75-1092-1E23-DB95-437C52FC63F1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PNTP – Níveis de transparência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3683E7E-85B3-B1CD-6FC8-DE664A0E0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509223"/>
            <a:ext cx="9310687" cy="523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2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7D7B2-30E3-B58F-C2FC-12F977721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E4654FE2-5702-C59E-EBE5-DF76D68EDAE7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 dirty="0">
                <a:solidFill>
                  <a:srgbClr val="1F4E79"/>
                </a:solidFill>
              </a:rPr>
              <a:t>PNTP – Resultados nacionais 2024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1C48692F-25A7-CF37-BBC5-460C8C946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0" y="1616148"/>
            <a:ext cx="11025962" cy="5018567"/>
          </a:xfrm>
          <a:prstGeom prst="rect">
            <a:avLst/>
          </a:prstGeom>
        </p:spPr>
      </p:pic>
      <p:pic>
        <p:nvPicPr>
          <p:cNvPr id="13" name="Imagem 12" descr="Brasil - ícones de mapas e bandeiras grátis">
            <a:extLst>
              <a:ext uri="{FF2B5EF4-FFF2-40B4-BE49-F238E27FC236}">
                <a16:creationId xmlns:a16="http://schemas.microsoft.com/office/drawing/2014/main" id="{CCAB95C5-AA7D-BDC8-ACCB-E29EDE2DB6E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76143" y="1774293"/>
            <a:ext cx="829180" cy="82918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4FD03496-809D-522B-D001-63C7030DB873}"/>
              </a:ext>
            </a:extLst>
          </p:cNvPr>
          <p:cNvSpPr txBox="1"/>
          <p:nvPr/>
        </p:nvSpPr>
        <p:spPr>
          <a:xfrm>
            <a:off x="10535174" y="1944333"/>
            <a:ext cx="65274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4870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F0D1FA-993D-6E21-0982-1282E0AB5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1F62736E-DEC0-040E-C3A6-8A8DC9E98B13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400" dirty="0">
                <a:solidFill>
                  <a:schemeClr val="bg1"/>
                </a:solidFill>
              </a:rPr>
              <a:t>PNTP – Resultados nacionais 2025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F2D7C46-65F9-CE56-6CEE-E2E7172F34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2" y="1557250"/>
            <a:ext cx="11067942" cy="5076097"/>
          </a:xfrm>
          <a:prstGeom prst="rect">
            <a:avLst/>
          </a:prstGeom>
        </p:spPr>
      </p:pic>
      <p:pic>
        <p:nvPicPr>
          <p:cNvPr id="13" name="Imagem 12" descr="Brasil - ícones de mapas e bandeiras grátis">
            <a:extLst>
              <a:ext uri="{FF2B5EF4-FFF2-40B4-BE49-F238E27FC236}">
                <a16:creationId xmlns:a16="http://schemas.microsoft.com/office/drawing/2014/main" id="{0BE7069B-BB6B-FCF5-0E3C-C8DB33F00A0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88003" y="1683631"/>
            <a:ext cx="829180" cy="82918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1A7CBFA-DECE-8370-84B1-38CFB3FDDFDC}"/>
              </a:ext>
            </a:extLst>
          </p:cNvPr>
          <p:cNvSpPr txBox="1"/>
          <p:nvPr/>
        </p:nvSpPr>
        <p:spPr>
          <a:xfrm>
            <a:off x="10525155" y="1867421"/>
            <a:ext cx="65274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2025</a:t>
            </a:r>
          </a:p>
        </p:txBody>
      </p:sp>
      <p:sp>
        <p:nvSpPr>
          <p:cNvPr id="4" name="Título 12">
            <a:extLst>
              <a:ext uri="{FF2B5EF4-FFF2-40B4-BE49-F238E27FC236}">
                <a16:creationId xmlns:a16="http://schemas.microsoft.com/office/drawing/2014/main" id="{AA70D565-7606-6628-40B6-2308CA77C9D3}"/>
              </a:ext>
            </a:extLst>
          </p:cNvPr>
          <p:cNvSpPr txBox="1">
            <a:spLocks/>
          </p:cNvSpPr>
          <p:nvPr/>
        </p:nvSpPr>
        <p:spPr>
          <a:xfrm>
            <a:off x="1944511" y="1017175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 dirty="0">
                <a:solidFill>
                  <a:srgbClr val="1F4E79"/>
                </a:solidFill>
              </a:rPr>
              <a:t>PNTP – Resultados nacionais 2025</a:t>
            </a:r>
          </a:p>
        </p:txBody>
      </p:sp>
    </p:spTree>
    <p:extLst>
      <p:ext uri="{BB962C8B-B14F-4D97-AF65-F5344CB8AC3E}">
        <p14:creationId xmlns:p14="http://schemas.microsoft.com/office/powerpoint/2010/main" val="293585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EDFFB-51A0-EB5F-0274-7930C751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DE084B29-0ED0-CD9C-F537-E65EE4DF2FEA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PNTP – Resultados do Piauí 2024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BDB8BFD-E4D1-28AD-08B7-F4F1705BA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24" y="1485900"/>
            <a:ext cx="11100648" cy="53721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5B0980E-D8C6-9876-3321-EC6ACC98DD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025" y="1590675"/>
            <a:ext cx="1333499" cy="1333499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1C96B1F-F126-C2F6-FA6D-96540CF09D6E}"/>
              </a:ext>
            </a:extLst>
          </p:cNvPr>
          <p:cNvSpPr txBox="1"/>
          <p:nvPr/>
        </p:nvSpPr>
        <p:spPr>
          <a:xfrm>
            <a:off x="10521436" y="2247898"/>
            <a:ext cx="65274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43775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11103D-C2B5-DE3E-A2C7-ECE203755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8F8044CF-3613-6D21-5A24-90A2329C99A9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PNTP – Resultados do Piauí 2025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8217B47-8350-5DE6-2301-C38EF714A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9" y="1412488"/>
            <a:ext cx="11106151" cy="55482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46E6915-17EB-B9E2-1008-4BC70BEBA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01" y="1504950"/>
            <a:ext cx="1333499" cy="133349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13DF302-5373-72A9-DA1E-A4EC77C82680}"/>
              </a:ext>
            </a:extLst>
          </p:cNvPr>
          <p:cNvSpPr txBox="1"/>
          <p:nvPr/>
        </p:nvSpPr>
        <p:spPr>
          <a:xfrm>
            <a:off x="10511912" y="2095499"/>
            <a:ext cx="65274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02609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12699-480F-C718-15BD-9620D282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9CCD4BF1-23AE-2097-0E1D-2BAF16E8E9C1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Entidades piauienses certificadas em 2025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1351DC8-2D3B-02FF-CABB-B320BC943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1638300"/>
            <a:ext cx="10287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9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A5D9D6-756B-91E4-2CA4-E96DD8228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C8783F41-B813-6DA2-DB2F-289FB4AC4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</a:rPr>
              <a:t>E o ciclo 2026 do PNTP?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2D7FEF9-06D7-BC73-EED5-194D53119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13" y="1490075"/>
            <a:ext cx="9491663" cy="530604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0AF80FB-C0AC-3628-44DB-1331168DF797}"/>
              </a:ext>
            </a:extLst>
          </p:cNvPr>
          <p:cNvSpPr/>
          <p:nvPr/>
        </p:nvSpPr>
        <p:spPr>
          <a:xfrm>
            <a:off x="1381760" y="2265680"/>
            <a:ext cx="4897119" cy="2611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69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2A121-BDE4-3BEE-6346-E271944BC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DF6FECAA-7F83-7DD4-2563-C5E6EB7463E9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PNTP 2025 – Resultados do Piauí por dimensão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3C5E105-E4D3-BEBF-D9EA-5D77E1E075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1447799"/>
            <a:ext cx="9067800" cy="5410201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B33C2568-D398-7AD5-279E-6BC63657B9C7}"/>
              </a:ext>
            </a:extLst>
          </p:cNvPr>
          <p:cNvSpPr/>
          <p:nvPr/>
        </p:nvSpPr>
        <p:spPr>
          <a:xfrm>
            <a:off x="1638300" y="5924549"/>
            <a:ext cx="4638675" cy="39052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Dimensão com pior resultado</a:t>
            </a:r>
          </a:p>
        </p:txBody>
      </p:sp>
    </p:spTree>
    <p:extLst>
      <p:ext uri="{BB962C8B-B14F-4D97-AF65-F5344CB8AC3E}">
        <p14:creationId xmlns:p14="http://schemas.microsoft.com/office/powerpoint/2010/main" val="48716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DF9EA5-DC62-FF9B-723E-B06F60D75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2">
            <a:extLst>
              <a:ext uri="{FF2B5EF4-FFF2-40B4-BE49-F238E27FC236}">
                <a16:creationId xmlns:a16="http://schemas.microsoft.com/office/drawing/2014/main" id="{E02B03D0-19EA-EDDD-21C3-91101166EE23}"/>
              </a:ext>
            </a:extLst>
          </p:cNvPr>
          <p:cNvSpPr txBox="1">
            <a:spLocks/>
          </p:cNvSpPr>
          <p:nvPr/>
        </p:nvSpPr>
        <p:spPr>
          <a:xfrm>
            <a:off x="1944511" y="95000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>
                <a:solidFill>
                  <a:srgbClr val="1F4E79"/>
                </a:solidFill>
              </a:rPr>
              <a:t>PNTP 2025 – Resultados do Piauí por dimensão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BE9106E0-93AB-D0DD-C27E-F46529AEE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1447799"/>
            <a:ext cx="9067800" cy="541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8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ctionTitle"/>
          <p:cNvSpPr txBox="1"/>
          <p:nvPr/>
        </p:nvSpPr>
        <p:spPr>
          <a:xfrm>
            <a:off x="1200000" y="2000000"/>
            <a:ext cx="9800000" cy="2800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algn="ctr"/>
            <a:r>
              <a:rPr lang="pt-BR" sz="4400" b="1" dirty="0">
                <a:solidFill>
                  <a:srgbClr val="1F4E79"/>
                </a:solidFill>
                <a:latin typeface="Segoe UI" panose="020B0502040204020203" pitchFamily="34" charset="0"/>
              </a:rPr>
              <a:t>PARTE 2: Emendas Parlamentares</a:t>
            </a:r>
          </a:p>
          <a:p>
            <a:pPr algn="ctr">
              <a:spcBef>
                <a:spcPts val="800"/>
              </a:spcBef>
            </a:pPr>
            <a:r>
              <a:rPr lang="pt-BR" sz="2000" b="1" dirty="0">
                <a:solidFill>
                  <a:srgbClr val="1F4E79"/>
                </a:solidFill>
                <a:latin typeface="Segoe UI" panose="020B0502040204020203" pitchFamily="34" charset="0"/>
              </a:rPr>
              <a:t>Conceitos, Tipos e Controle Externo</a:t>
            </a: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F1514-7231-B1E7-3150-801097723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91E173ED-E5DF-82E7-6667-81FF14642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9163" y="950000"/>
            <a:ext cx="9829800" cy="540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pt-BR" sz="3200">
                <a:solidFill>
                  <a:srgbClr val="1F4E79"/>
                </a:solidFill>
              </a:rPr>
              <a:t>Emendas parlamentares: o que são?</a:t>
            </a:r>
          </a:p>
        </p:txBody>
      </p:sp>
      <p:graphicFrame>
        <p:nvGraphicFramePr>
          <p:cNvPr id="15" name="Espaço reservado para conteúdo 13">
            <a:extLst>
              <a:ext uri="{FF2B5EF4-FFF2-40B4-BE49-F238E27FC236}">
                <a16:creationId xmlns:a16="http://schemas.microsoft.com/office/drawing/2014/main" id="{429477BA-ECD9-DE9F-9617-31672F4984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5889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2840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5C67B-B849-4AD1-E011-3A589C00F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81EC3EF-A633-9E4B-01F3-9B0295134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60" y="1115906"/>
            <a:ext cx="8445500" cy="563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84910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5C67B-B849-4AD1-E011-3A589C00F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F44F162D-2431-1C6A-1DBD-4017D526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Tipos de emendas parlamentares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680A1B7-513A-F562-2531-6C3F11FFA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897" y="1490075"/>
            <a:ext cx="8908592" cy="509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8491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0593E4-C6BC-A8E7-EE3D-C86F39F29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E99E5572-021E-1C02-810B-FD060F5C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Emendas Individuais</a:t>
            </a:r>
            <a:endParaRPr lang="pt-BR" sz="3200" dirty="0">
              <a:solidFill>
                <a:srgbClr val="1F4E7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075896-90A3-E18E-540E-0A3CAFA91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362" y="1490075"/>
            <a:ext cx="9635276" cy="491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8058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A16C2-7A16-9349-3E65-24A26CB29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C42ADC50-0829-2F8F-ADD4-7DDF75F3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Emendas de Bancada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D382AE8-6684-43BB-2805-071C16706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804" y="1490074"/>
            <a:ext cx="9755036" cy="515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12050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B27A26-0634-FCE5-4BC1-461F5E969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018C6DE7-FB8B-050E-D67A-48BF9FEC6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Emendas de Comissão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3ACC360-1845-4E80-7D36-6C79C49D2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28" y="1490075"/>
            <a:ext cx="9660432" cy="501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569548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872411-00A7-45F0-B2FA-E70096E3F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67D6BA8-9ACD-9124-68C8-84ACE3CA7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Transferências Especiais (PIX)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7A07BE2-7FD4-828A-9D80-525B4CA88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2" y="1601382"/>
            <a:ext cx="9419782" cy="46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88175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C308F-E4C8-3550-9D52-F88B28954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5313AC96-C43F-1DF8-A0CE-D2C917A23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Histórico: evolução das emendas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67D03A8-7AF8-88FB-0445-1D10DD927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611" y="1649254"/>
            <a:ext cx="9522778" cy="47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7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ctionTitle"/>
          <p:cNvSpPr txBox="1"/>
          <p:nvPr/>
        </p:nvSpPr>
        <p:spPr>
          <a:xfrm>
            <a:off x="1480480" y="2260723"/>
            <a:ext cx="9800000" cy="2800000"/>
          </a:xfrm>
          <a:prstGeom prst="rect">
            <a:avLst/>
          </a:prstGeom>
          <a:noFill/>
        </p:spPr>
        <p:txBody>
          <a:bodyPr wrap="square" lIns="91440" tIns="45720" rIns="91440" bIns="45720" anchor="ctr"/>
          <a:lstStyle/>
          <a:p>
            <a:pPr algn="ctr"/>
            <a:r>
              <a:rPr lang="pt-BR" sz="4400" b="1" dirty="0">
                <a:solidFill>
                  <a:srgbClr val="1F4E79"/>
                </a:solidFill>
                <a:latin typeface="Segoe UI" panose="020B0502040204020203" pitchFamily="34" charset="0"/>
              </a:rPr>
              <a:t>Decisões do STF e</a:t>
            </a:r>
          </a:p>
          <a:p>
            <a:pPr algn="ctr"/>
            <a:r>
              <a:rPr lang="pt-BR" sz="4400" b="1" dirty="0">
                <a:solidFill>
                  <a:srgbClr val="1F4E79"/>
                </a:solidFill>
                <a:latin typeface="Segoe UI" panose="020B0502040204020203" pitchFamily="34" charset="0"/>
              </a:rPr>
              <a:t>Regulamentação TCE-PI</a:t>
            </a:r>
          </a:p>
          <a:p>
            <a:pPr algn="ctr">
              <a:spcBef>
                <a:spcPts val="800"/>
              </a:spcBef>
            </a:pPr>
            <a:r>
              <a:rPr lang="pt-BR" b="1" dirty="0">
                <a:solidFill>
                  <a:srgbClr val="1F4E79"/>
                </a:solidFill>
                <a:latin typeface="Segoe UI" panose="020B0502040204020203" pitchFamily="34" charset="0"/>
              </a:rPr>
              <a:t>ADI 7697, ADPF 854 e IN 05/2025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F713491-FE3D-DC86-F9BC-95D2FD8F434B}"/>
              </a:ext>
            </a:extLst>
          </p:cNvPr>
          <p:cNvSpPr txBox="1"/>
          <p:nvPr/>
        </p:nvSpPr>
        <p:spPr>
          <a:xfrm>
            <a:off x="4297680" y="843171"/>
            <a:ext cx="8148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1F4E79"/>
                </a:solidFill>
                <a:latin typeface="Segoe UI" panose="020B0502040204020203" pitchFamily="34" charset="0"/>
              </a:rPr>
              <a:t>EMENDAS PARLAMENTARES</a:t>
            </a:r>
          </a:p>
          <a:p>
            <a:pPr algn="ctr"/>
            <a:endParaRPr lang="pt-BR" sz="2800" b="1" dirty="0">
              <a:solidFill>
                <a:srgbClr val="1F4E79"/>
              </a:solidFill>
              <a:latin typeface="Segoe UI" panose="020B0502040204020203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D88535-81B9-8C4E-E176-5320BCCBB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2">
            <a:extLst>
              <a:ext uri="{FF2B5EF4-FFF2-40B4-BE49-F238E27FC236}">
                <a16:creationId xmlns:a16="http://schemas.microsoft.com/office/drawing/2014/main" id="{D53D97B8-B3EE-680F-AF95-2EA2C83D5918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18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 7967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6E85FDB-0142-D778-3E7E-A45580149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93" y="1473201"/>
            <a:ext cx="10398403" cy="43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4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B8FD2B-2B3F-3A2F-686B-9A1E8619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4BCE38C-F53F-6078-FDB0-63F9FC248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255" y="2292260"/>
            <a:ext cx="9604296" cy="4159340"/>
          </a:xfrm>
          <a:prstGeom prst="rect">
            <a:avLst/>
          </a:prstGeom>
        </p:spPr>
      </p:pic>
      <p:sp>
        <p:nvSpPr>
          <p:cNvPr id="4" name="Título 12">
            <a:extLst>
              <a:ext uri="{FF2B5EF4-FFF2-40B4-BE49-F238E27FC236}">
                <a16:creationId xmlns:a16="http://schemas.microsoft.com/office/drawing/2014/main" id="{B3FC3C95-E311-D6D9-F115-A4B1A7A7F8D5}"/>
              </a:ext>
            </a:extLst>
          </p:cNvPr>
          <p:cNvSpPr txBox="1">
            <a:spLocks/>
          </p:cNvSpPr>
          <p:nvPr/>
        </p:nvSpPr>
        <p:spPr>
          <a:xfrm>
            <a:off x="-107809" y="168625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Plano de Trabalho e sua importância</a:t>
            </a:r>
          </a:p>
        </p:txBody>
      </p:sp>
      <p:sp>
        <p:nvSpPr>
          <p:cNvPr id="7" name="Título 12">
            <a:extLst>
              <a:ext uri="{FF2B5EF4-FFF2-40B4-BE49-F238E27FC236}">
                <a16:creationId xmlns:a16="http://schemas.microsoft.com/office/drawing/2014/main" id="{805A6273-7795-9AC6-0D06-552417E281C8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18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ADI 7967</a:t>
            </a:r>
          </a:p>
        </p:txBody>
      </p:sp>
    </p:spTree>
    <p:extLst>
      <p:ext uri="{BB962C8B-B14F-4D97-AF65-F5344CB8AC3E}">
        <p14:creationId xmlns:p14="http://schemas.microsoft.com/office/powerpoint/2010/main" val="396546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51BAC8-3E7C-A2AC-3CB3-AB232FA66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8D66FCE9-F215-ADD2-AC4E-9FD4C48F2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0" y="80776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ADPF 854: Decisão de 23/10/2025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4DBA0E-FD8E-99E1-C0BA-5C0D8D35C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46" y="1469755"/>
            <a:ext cx="10666441" cy="505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0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0F68D-B675-0DCC-CE1D-F4BC04C63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A7C107A3-05F7-25AD-7F35-7246D1B4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511" y="950000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ADPF 854: O que muda</a:t>
            </a:r>
          </a:p>
        </p:txBody>
      </p:sp>
      <p:sp>
        <p:nvSpPr>
          <p:cNvPr id="90" name="Header32"/>
          <p:cNvSpPr/>
          <p:nvPr/>
        </p:nvSpPr>
        <p:spPr>
          <a:xfrm>
            <a:off x="380009" y="1530000"/>
            <a:ext cx="11394301" cy="54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pt-BR" sz="2400" b="1">
                <a:solidFill>
                  <a:srgbClr val="C00000"/>
                </a:solidFill>
                <a:latin typeface="Segoe UI"/>
                <a:cs typeface="Segoe UI"/>
              </a:rPr>
              <a:t>O que muda na prática:</a:t>
            </a:r>
          </a:p>
        </p:txBody>
      </p:sp>
      <p:sp>
        <p:nvSpPr>
          <p:cNvPr id="99" name="Timeline Spine"/>
          <p:cNvSpPr/>
          <p:nvPr/>
        </p:nvSpPr>
        <p:spPr>
          <a:xfrm>
            <a:off x="930950" y="2805000"/>
            <a:ext cx="38100" cy="2640000"/>
          </a:xfrm>
          <a:prstGeom prst="rect">
            <a:avLst/>
          </a:prstGeom>
          <a:solidFill>
            <a:srgbClr val="B8C6D6"/>
          </a:solidFill>
        </p:spPr>
        <p:txBody>
          <a:bodyPr/>
          <a:lstStyle/>
          <a:p>
            <a:endParaRPr lang="pt-BR"/>
          </a:p>
        </p:txBody>
      </p:sp>
      <p:sp>
        <p:nvSpPr>
          <p:cNvPr id="100" name="Card1 BG"/>
          <p:cNvSpPr/>
          <p:nvPr/>
        </p:nvSpPr>
        <p:spPr>
          <a:xfrm>
            <a:off x="1330000" y="2230000"/>
            <a:ext cx="10400000" cy="1150000"/>
          </a:xfrm>
          <a:prstGeom prst="roundRect">
            <a:avLst>
              <a:gd name="adj" fmla="val 7000"/>
            </a:avLst>
          </a:prstGeom>
          <a:solidFill>
            <a:srgbClr val="E8EEF4"/>
          </a:solidFill>
          <a:ln w="12700">
            <a:solidFill>
              <a:srgbClr val="1F4E79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1" name="Text1"/>
          <p:cNvSpPr/>
          <p:nvPr/>
        </p:nvSpPr>
        <p:spPr>
          <a:xfrm>
            <a:off x="1480000" y="2230000"/>
            <a:ext cx="10100000" cy="1150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 dirty="0">
                <a:solidFill>
                  <a:srgbClr val="1F4E79"/>
                </a:solidFill>
                <a:latin typeface="Segoe UI"/>
                <a:cs typeface="Segoe UI"/>
              </a:rPr>
              <a:t>Execução condicionada:</a:t>
            </a:r>
            <a:r>
              <a:rPr lang="pt-BR" sz="2200" dirty="0">
                <a:solidFill>
                  <a:srgbClr val="404040"/>
                </a:solidFill>
                <a:latin typeface="Segoe UI"/>
                <a:cs typeface="Segoe UI"/>
              </a:rPr>
              <a:t> Emendas estaduais e municipais só iniciam após demonstração de transparência perante os </a:t>
            </a:r>
            <a:r>
              <a:rPr lang="pt-BR" sz="2200" dirty="0" err="1">
                <a:solidFill>
                  <a:srgbClr val="404040"/>
                </a:solidFill>
                <a:latin typeface="Segoe UI"/>
                <a:cs typeface="Segoe UI"/>
              </a:rPr>
              <a:t>TCs</a:t>
            </a:r>
            <a:endParaRPr lang="pt-BR" sz="2200" dirty="0">
              <a:solidFill>
                <a:srgbClr val="404040"/>
              </a:solidFill>
              <a:latin typeface="Segoe UI"/>
              <a:cs typeface="Segoe UI"/>
            </a:endParaRPr>
          </a:p>
        </p:txBody>
      </p:sp>
      <p:sp>
        <p:nvSpPr>
          <p:cNvPr id="102" name="Node1"/>
          <p:cNvSpPr/>
          <p:nvPr/>
        </p:nvSpPr>
        <p:spPr>
          <a:xfrm>
            <a:off x="670000" y="2525000"/>
            <a:ext cx="560000" cy="560000"/>
          </a:xfrm>
          <a:prstGeom prst="ellipse">
            <a:avLst/>
          </a:prstGeom>
          <a:solidFill>
            <a:srgbClr val="1F4E79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3" name="Card2 BG"/>
          <p:cNvSpPr/>
          <p:nvPr/>
        </p:nvSpPr>
        <p:spPr>
          <a:xfrm>
            <a:off x="1330000" y="3550000"/>
            <a:ext cx="10400000" cy="1150000"/>
          </a:xfrm>
          <a:prstGeom prst="roundRect">
            <a:avLst>
              <a:gd name="adj" fmla="val 7000"/>
            </a:avLst>
          </a:prstGeom>
          <a:solidFill>
            <a:srgbClr val="EAF1F8"/>
          </a:solidFill>
          <a:ln w="12700">
            <a:solidFill>
              <a:srgbClr val="2E75B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4" name="Text2"/>
          <p:cNvSpPr/>
          <p:nvPr/>
        </p:nvSpPr>
        <p:spPr>
          <a:xfrm>
            <a:off x="1480000" y="3550000"/>
            <a:ext cx="10100000" cy="1150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>
                <a:solidFill>
                  <a:srgbClr val="2E75B6"/>
                </a:solidFill>
                <a:latin typeface="Segoe UI"/>
                <a:cs typeface="Segoe UI"/>
              </a:rPr>
              <a:t>Base constitucional:</a:t>
            </a:r>
            <a:r>
              <a:rPr lang="pt-BR" sz="2200">
                <a:solidFill>
                  <a:srgbClr val="404040"/>
                </a:solidFill>
                <a:latin typeface="Segoe UI"/>
                <a:cs typeface="Segoe UI"/>
              </a:rPr>
              <a:t> Art. 163-A da CF — dados contábeis, orçamentários e fiscais divulgados eletronicamente</a:t>
            </a:r>
          </a:p>
        </p:txBody>
      </p:sp>
      <p:sp>
        <p:nvSpPr>
          <p:cNvPr id="105" name="Node2"/>
          <p:cNvSpPr/>
          <p:nvPr/>
        </p:nvSpPr>
        <p:spPr>
          <a:xfrm>
            <a:off x="670000" y="3845000"/>
            <a:ext cx="560000" cy="560000"/>
          </a:xfrm>
          <a:prstGeom prst="ellipse">
            <a:avLst/>
          </a:prstGeom>
          <a:solidFill>
            <a:srgbClr val="2E75B6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06" name="Card3 BG"/>
          <p:cNvSpPr/>
          <p:nvPr/>
        </p:nvSpPr>
        <p:spPr>
          <a:xfrm>
            <a:off x="1330000" y="4870000"/>
            <a:ext cx="10400000" cy="1150000"/>
          </a:xfrm>
          <a:prstGeom prst="roundRect">
            <a:avLst>
              <a:gd name="adj" fmla="val 7000"/>
            </a:avLst>
          </a:prstGeom>
          <a:solidFill>
            <a:srgbClr val="E6F3FA"/>
          </a:solidFill>
          <a:ln w="12700">
            <a:solidFill>
              <a:srgbClr val="1F8AC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7" name="Text3"/>
          <p:cNvSpPr/>
          <p:nvPr/>
        </p:nvSpPr>
        <p:spPr>
          <a:xfrm>
            <a:off x="1480000" y="4870000"/>
            <a:ext cx="10100000" cy="1150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>
                <a:solidFill>
                  <a:srgbClr val="1F8AC0"/>
                </a:solidFill>
                <a:latin typeface="Segoe UI"/>
                <a:cs typeface="Segoe UI"/>
              </a:rPr>
              <a:t>Garantias exigidas:</a:t>
            </a:r>
            <a:r>
              <a:rPr lang="pt-BR" sz="2200">
                <a:solidFill>
                  <a:srgbClr val="404040"/>
                </a:solidFill>
                <a:latin typeface="Segoe UI"/>
                <a:cs typeface="Segoe UI"/>
              </a:rPr>
              <a:t> Rastreabilidade, comparabilidade e publicidade dos dados (EC 108/2020)</a:t>
            </a:r>
          </a:p>
        </p:txBody>
      </p:sp>
      <p:sp>
        <p:nvSpPr>
          <p:cNvPr id="108" name="Node3"/>
          <p:cNvSpPr/>
          <p:nvPr/>
        </p:nvSpPr>
        <p:spPr>
          <a:xfrm>
            <a:off x="670000" y="5165000"/>
            <a:ext cx="560000" cy="560000"/>
          </a:xfrm>
          <a:prstGeom prst="ellipse">
            <a:avLst/>
          </a:prstGeom>
          <a:solidFill>
            <a:srgbClr val="1F8AC0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20" name="Footnote32"/>
          <p:cNvSpPr/>
          <p:nvPr/>
        </p:nvSpPr>
        <p:spPr>
          <a:xfrm>
            <a:off x="1330000" y="6110000"/>
            <a:ext cx="10400000" cy="34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pt-BR" sz="1800" i="1">
                <a:solidFill>
                  <a:srgbClr val="666666"/>
                </a:solidFill>
                <a:latin typeface="Segoe UI"/>
                <a:cs typeface="Segoe UI"/>
              </a:rPr>
              <a:t>Ref.: ADPF 854, Decisão de 23/10/2025; Art. 163-A da CF (EC 108/2020)</a:t>
            </a:r>
          </a:p>
        </p:txBody>
      </p:sp>
    </p:spTree>
    <p:extLst>
      <p:ext uri="{BB962C8B-B14F-4D97-AF65-F5344CB8AC3E}">
        <p14:creationId xmlns:p14="http://schemas.microsoft.com/office/powerpoint/2010/main" val="190355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5C67B-B849-4AD1-E011-3A589C00F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meline Spine"/>
          <p:cNvSpPr/>
          <p:nvPr/>
        </p:nvSpPr>
        <p:spPr>
          <a:xfrm>
            <a:off x="930950" y="2157500"/>
            <a:ext cx="38100" cy="3705000"/>
          </a:xfrm>
          <a:prstGeom prst="rect">
            <a:avLst/>
          </a:prstGeom>
          <a:solidFill>
            <a:srgbClr val="B8C6D6"/>
          </a:solidFill>
        </p:spPr>
        <p:txBody>
          <a:bodyPr/>
          <a:lstStyle/>
          <a:p>
            <a:endParaRPr lang="pt-BR"/>
          </a:p>
        </p:txBody>
      </p:sp>
      <p:sp>
        <p:nvSpPr>
          <p:cNvPr id="100" name="Card1 BG"/>
          <p:cNvSpPr/>
          <p:nvPr/>
        </p:nvSpPr>
        <p:spPr>
          <a:xfrm>
            <a:off x="1330000" y="1620000"/>
            <a:ext cx="10400000" cy="1075000"/>
          </a:xfrm>
          <a:prstGeom prst="roundRect">
            <a:avLst>
              <a:gd name="adj" fmla="val 7000"/>
            </a:avLst>
          </a:prstGeom>
          <a:solidFill>
            <a:srgbClr val="E8EEF4"/>
          </a:solidFill>
          <a:ln w="12700">
            <a:solidFill>
              <a:srgbClr val="1F4E79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1" name="Text1"/>
          <p:cNvSpPr/>
          <p:nvPr/>
        </p:nvSpPr>
        <p:spPr>
          <a:xfrm>
            <a:off x="1480000" y="1620000"/>
            <a:ext cx="10250000" cy="1075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 dirty="0">
                <a:solidFill>
                  <a:srgbClr val="1F4E79"/>
                </a:solidFill>
                <a:latin typeface="Segoe UI"/>
                <a:cs typeface="Segoe UI"/>
              </a:rPr>
              <a:t>O que regulamenta:</a:t>
            </a:r>
            <a:r>
              <a:rPr lang="pt-BR" sz="2000" dirty="0">
                <a:solidFill>
                  <a:srgbClr val="404040"/>
                </a:solidFill>
                <a:latin typeface="Segoe UI"/>
                <a:cs typeface="Segoe UI"/>
              </a:rPr>
              <a:t> Surge em provocação à ADPF 854. Transparência e rastreabilidade de emendas federais, estaduais e municipais executadas por jurisdicionados do TCE-PI</a:t>
            </a:r>
          </a:p>
        </p:txBody>
      </p:sp>
      <p:sp>
        <p:nvSpPr>
          <p:cNvPr id="102" name="Node1"/>
          <p:cNvSpPr/>
          <p:nvPr/>
        </p:nvSpPr>
        <p:spPr>
          <a:xfrm>
            <a:off x="670000" y="1877500"/>
            <a:ext cx="560000" cy="560000"/>
          </a:xfrm>
          <a:prstGeom prst="ellipse">
            <a:avLst/>
          </a:prstGeom>
          <a:solidFill>
            <a:srgbClr val="1F4E79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3" name="Card2 BG"/>
          <p:cNvSpPr/>
          <p:nvPr/>
        </p:nvSpPr>
        <p:spPr>
          <a:xfrm>
            <a:off x="1330000" y="2855000"/>
            <a:ext cx="10400000" cy="1075000"/>
          </a:xfrm>
          <a:prstGeom prst="roundRect">
            <a:avLst>
              <a:gd name="adj" fmla="val 7000"/>
            </a:avLst>
          </a:prstGeom>
          <a:solidFill>
            <a:srgbClr val="EAF1F8"/>
          </a:solidFill>
          <a:ln w="12700">
            <a:solidFill>
              <a:srgbClr val="2E75B6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4" name="Text2"/>
          <p:cNvSpPr/>
          <p:nvPr/>
        </p:nvSpPr>
        <p:spPr>
          <a:xfrm>
            <a:off x="1480000" y="2855000"/>
            <a:ext cx="10100000" cy="1075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>
                <a:solidFill>
                  <a:srgbClr val="2E75B6"/>
                </a:solidFill>
                <a:latin typeface="Segoe UI"/>
                <a:cs typeface="Segoe UI"/>
              </a:rPr>
              <a:t>A quem se aplica:</a:t>
            </a:r>
            <a:r>
              <a:rPr lang="pt-BR" sz="2000">
                <a:solidFill>
                  <a:srgbClr val="404040"/>
                </a:solidFill>
                <a:latin typeface="Segoe UI"/>
                <a:cs typeface="Segoe UI"/>
              </a:rPr>
              <a:t> Portais de transparência dos Poderes Legislativos e Executivos</a:t>
            </a:r>
          </a:p>
        </p:txBody>
      </p:sp>
      <p:sp>
        <p:nvSpPr>
          <p:cNvPr id="105" name="Node2"/>
          <p:cNvSpPr/>
          <p:nvPr/>
        </p:nvSpPr>
        <p:spPr>
          <a:xfrm>
            <a:off x="670000" y="3112500"/>
            <a:ext cx="560000" cy="560000"/>
          </a:xfrm>
          <a:prstGeom prst="ellipse">
            <a:avLst/>
          </a:prstGeom>
          <a:solidFill>
            <a:srgbClr val="2E75B6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06" name="Card3 BG"/>
          <p:cNvSpPr/>
          <p:nvPr/>
        </p:nvSpPr>
        <p:spPr>
          <a:xfrm>
            <a:off x="1330000" y="4090000"/>
            <a:ext cx="10400000" cy="1075000"/>
          </a:xfrm>
          <a:prstGeom prst="roundRect">
            <a:avLst>
              <a:gd name="adj" fmla="val 7000"/>
            </a:avLst>
          </a:prstGeom>
          <a:solidFill>
            <a:srgbClr val="E6F3FA"/>
          </a:solidFill>
          <a:ln w="12700">
            <a:solidFill>
              <a:srgbClr val="1F8AC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7" name="Text3"/>
          <p:cNvSpPr/>
          <p:nvPr/>
        </p:nvSpPr>
        <p:spPr>
          <a:xfrm>
            <a:off x="1480000" y="4090000"/>
            <a:ext cx="10100000" cy="1075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>
                <a:solidFill>
                  <a:srgbClr val="1F8AC0"/>
                </a:solidFill>
                <a:latin typeface="Segoe UI"/>
                <a:cs typeface="Segoe UI"/>
              </a:rPr>
              <a:t>Receitas e despesas:</a:t>
            </a:r>
            <a:r>
              <a:rPr lang="pt-BR" sz="2000">
                <a:solidFill>
                  <a:srgbClr val="404040"/>
                </a:solidFill>
                <a:latin typeface="Segoe UI"/>
                <a:cs typeface="Segoe UI"/>
              </a:rPr>
              <a:t> Identificar recursos de emendas recebidos e desembolsados, com filtros específicos</a:t>
            </a:r>
          </a:p>
        </p:txBody>
      </p:sp>
      <p:sp>
        <p:nvSpPr>
          <p:cNvPr id="108" name="Node3"/>
          <p:cNvSpPr/>
          <p:nvPr/>
        </p:nvSpPr>
        <p:spPr>
          <a:xfrm>
            <a:off x="670000" y="4347500"/>
            <a:ext cx="560000" cy="560000"/>
          </a:xfrm>
          <a:prstGeom prst="ellipse">
            <a:avLst/>
          </a:prstGeom>
          <a:solidFill>
            <a:srgbClr val="1F8AC0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09" name="Card4 BG"/>
          <p:cNvSpPr/>
          <p:nvPr/>
        </p:nvSpPr>
        <p:spPr>
          <a:xfrm>
            <a:off x="1330000" y="5325000"/>
            <a:ext cx="10400000" cy="1075000"/>
          </a:xfrm>
          <a:prstGeom prst="roundRect">
            <a:avLst>
              <a:gd name="adj" fmla="val 7000"/>
            </a:avLst>
          </a:prstGeom>
          <a:solidFill>
            <a:srgbClr val="E6F3FA"/>
          </a:solidFill>
          <a:ln w="12700">
            <a:solidFill>
              <a:srgbClr val="1F8AC0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0" name="Text4"/>
          <p:cNvSpPr/>
          <p:nvPr/>
        </p:nvSpPr>
        <p:spPr>
          <a:xfrm>
            <a:off x="1480000" y="5325000"/>
            <a:ext cx="10100000" cy="1075000"/>
          </a:xfrm>
          <a:prstGeom prst="rect">
            <a:avLst/>
          </a:prstGeom>
          <a:noFill/>
        </p:spPr>
        <p:txBody>
          <a:bodyPr wrap="square" lIns="0" tIns="20000" rIns="120000" bIns="20000" anchor="ctr"/>
          <a:lstStyle/>
          <a:p>
            <a:r>
              <a:rPr lang="pt-BR" sz="2200" b="1">
                <a:solidFill>
                  <a:srgbClr val="C00000"/>
                </a:solidFill>
                <a:latin typeface="Segoe UI"/>
                <a:cs typeface="Segoe UI"/>
              </a:rPr>
              <a:t>Dados devem estar sempre atualizados</a:t>
            </a:r>
          </a:p>
        </p:txBody>
      </p:sp>
      <p:sp>
        <p:nvSpPr>
          <p:cNvPr id="111" name="Node4"/>
          <p:cNvSpPr/>
          <p:nvPr/>
        </p:nvSpPr>
        <p:spPr>
          <a:xfrm>
            <a:off x="670000" y="5582500"/>
            <a:ext cx="560000" cy="560000"/>
          </a:xfrm>
          <a:prstGeom prst="ellipse">
            <a:avLst/>
          </a:prstGeom>
          <a:solidFill>
            <a:srgbClr val="C00000"/>
          </a:solidFill>
          <a:ln w="28575">
            <a:solidFill>
              <a:srgbClr val="FFFFFF"/>
            </a:solidFill>
          </a:ln>
        </p:spPr>
        <p:txBody>
          <a:bodyPr anchor="ctr"/>
          <a:lstStyle/>
          <a:p>
            <a:pPr algn="ctr"/>
            <a:r>
              <a:rPr lang="pt-BR" sz="1800" b="1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4" name="Título 12">
            <a:extLst>
              <a:ext uri="{FF2B5EF4-FFF2-40B4-BE49-F238E27FC236}">
                <a16:creationId xmlns:a16="http://schemas.microsoft.com/office/drawing/2014/main" id="{35626B91-558F-6F71-F52F-69D303C1F80B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24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Instrução Normativa TCE-PI nº 05/2025</a:t>
            </a:r>
          </a:p>
        </p:txBody>
      </p:sp>
    </p:spTree>
    <p:extLst>
      <p:ext uri="{BB962C8B-B14F-4D97-AF65-F5344CB8AC3E}">
        <p14:creationId xmlns:p14="http://schemas.microsoft.com/office/powerpoint/2010/main" val="289608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272C52-3679-A6DA-4674-DAA024F1D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D7FB056F-69AB-65FA-6273-E17C05F89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0" y="1250517"/>
            <a:ext cx="8896209" cy="5528469"/>
          </a:xfrm>
          <a:prstGeom prst="rect">
            <a:avLst/>
          </a:prstGeom>
        </p:spPr>
      </p:pic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8485E3C1-47B6-45B4-E286-CF4EF53126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48175" y="719138"/>
          <a:ext cx="329565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5400403" imgH="8880799" progId="Word.Document.12">
                  <p:embed/>
                </p:oleObj>
              </mc:Choice>
              <mc:Fallback>
                <p:oleObj name="Document" r:id="rId5" imgW="5400403" imgH="8880799" progId="Word.Document.12">
                  <p:embed/>
                  <p:pic>
                    <p:nvPicPr>
                      <p:cNvPr id="4" name="Objeto 3">
                        <a:extLst>
                          <a:ext uri="{FF2B5EF4-FFF2-40B4-BE49-F238E27FC236}">
                            <a16:creationId xmlns:a16="http://schemas.microsoft.com/office/drawing/2014/main" id="{8485E3C1-47B6-45B4-E286-CF4EF53126C6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4448175" y="719138"/>
                        <a:ext cx="329565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2">
            <a:extLst>
              <a:ext uri="{FF2B5EF4-FFF2-40B4-BE49-F238E27FC236}">
                <a16:creationId xmlns:a16="http://schemas.microsoft.com/office/drawing/2014/main" id="{6D0772BA-40BC-94EF-C6C1-8FBBAF175B2A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180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Instrução Normativa TCE-PI nº 05/2025</a:t>
            </a:r>
            <a:endParaRPr lang="pt-BR" sz="1800" dirty="0">
              <a:solidFill>
                <a:srgbClr val="1F4E7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45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2FA6C6-757B-4078-56BA-B478B2D84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23B940D-BA26-F072-AA28-5A84BBB66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68" y="1490075"/>
            <a:ext cx="8770621" cy="5149530"/>
          </a:xfrm>
          <a:prstGeom prst="rect">
            <a:avLst/>
          </a:prstGeom>
        </p:spPr>
      </p:pic>
      <p:sp>
        <p:nvSpPr>
          <p:cNvPr id="3" name="Título 12">
            <a:extLst>
              <a:ext uri="{FF2B5EF4-FFF2-40B4-BE49-F238E27FC236}">
                <a16:creationId xmlns:a16="http://schemas.microsoft.com/office/drawing/2014/main" id="{8C24BFAC-8E8C-F914-E530-6720296B2E94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18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Instrução Normativa TCE-PI nº 05/2025</a:t>
            </a:r>
          </a:p>
        </p:txBody>
      </p:sp>
    </p:spTree>
    <p:extLst>
      <p:ext uri="{BB962C8B-B14F-4D97-AF65-F5344CB8AC3E}">
        <p14:creationId xmlns:p14="http://schemas.microsoft.com/office/powerpoint/2010/main" val="179713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43B94-B9BE-9A5E-E641-7CA75DAF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35039CBC-FEF0-9C31-E0E6-BB0AF390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20529" y="1222893"/>
            <a:ext cx="9829800" cy="540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pt-BR" sz="32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Certidão de transparência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9494333-5111-92C7-9714-3B475D313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3332" y="1762968"/>
            <a:ext cx="3110979" cy="436835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55C1B08-CB55-4E9F-8708-455AAEE78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0" y="1762968"/>
            <a:ext cx="7642548" cy="5095032"/>
          </a:xfrm>
          <a:prstGeom prst="rect">
            <a:avLst/>
          </a:prstGeom>
        </p:spPr>
      </p:pic>
      <p:sp>
        <p:nvSpPr>
          <p:cNvPr id="3" name="Título 12">
            <a:extLst>
              <a:ext uri="{FF2B5EF4-FFF2-40B4-BE49-F238E27FC236}">
                <a16:creationId xmlns:a16="http://schemas.microsoft.com/office/drawing/2014/main" id="{6AABA731-D88E-11A8-796E-44DB8D93ED15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18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Instrução Normativa TCE-PI nº 05/2025</a:t>
            </a:r>
          </a:p>
        </p:txBody>
      </p:sp>
    </p:spTree>
    <p:extLst>
      <p:ext uri="{BB962C8B-B14F-4D97-AF65-F5344CB8AC3E}">
        <p14:creationId xmlns:p14="http://schemas.microsoft.com/office/powerpoint/2010/main" val="388261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CDCB09-F04A-2B63-DE64-6A89367D5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4DD9D1-186A-E560-B2C9-F724211A1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19" y="1204166"/>
            <a:ext cx="9648761" cy="5430313"/>
          </a:xfrm>
          <a:prstGeom prst="rect">
            <a:avLst/>
          </a:prstGeom>
        </p:spPr>
      </p:pic>
      <p:sp>
        <p:nvSpPr>
          <p:cNvPr id="6" name="Título 12">
            <a:extLst>
              <a:ext uri="{FF2B5EF4-FFF2-40B4-BE49-F238E27FC236}">
                <a16:creationId xmlns:a16="http://schemas.microsoft.com/office/drawing/2014/main" id="{C35B9520-37BB-C6EE-6282-91976A042763}"/>
              </a:ext>
            </a:extLst>
          </p:cNvPr>
          <p:cNvSpPr txBox="1">
            <a:spLocks/>
          </p:cNvSpPr>
          <p:nvPr/>
        </p:nvSpPr>
        <p:spPr>
          <a:xfrm>
            <a:off x="2362200" y="714790"/>
            <a:ext cx="9829800" cy="5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pt-BR" sz="1800" dirty="0">
                <a:solidFill>
                  <a:srgbClr val="1F4E7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FINALIZAR</a:t>
            </a:r>
          </a:p>
        </p:txBody>
      </p:sp>
    </p:spTree>
    <p:extLst>
      <p:ext uri="{BB962C8B-B14F-4D97-AF65-F5344CB8AC3E}">
        <p14:creationId xmlns:p14="http://schemas.microsoft.com/office/powerpoint/2010/main" val="86885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D36ECE2E-8348-9789-C507-6FD3BC8C2306}"/>
              </a:ext>
            </a:extLst>
          </p:cNvPr>
          <p:cNvSpPr txBox="1">
            <a:spLocks/>
          </p:cNvSpPr>
          <p:nvPr/>
        </p:nvSpPr>
        <p:spPr bwMode="auto">
          <a:xfrm>
            <a:off x="1328136" y="1800676"/>
            <a:ext cx="9977105" cy="108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EAEAEA"/>
                </a:solidFill>
                <a:latin typeface="+mn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EAEAEA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t-BR" sz="5400" b="1" dirty="0">
                <a:solidFill>
                  <a:srgbClr val="1F4E79"/>
                </a:solidFill>
                <a:latin typeface="Segoe UI" panose="020B0502040204020203" pitchFamily="34" charset="0"/>
              </a:rPr>
              <a:t>Obrigado!</a:t>
            </a:r>
          </a:p>
          <a:p>
            <a:pPr algn="ctr"/>
            <a:endParaRPr lang="pt-BR" sz="5400" b="1" dirty="0">
              <a:solidFill>
                <a:srgbClr val="1F4E79"/>
              </a:solidFill>
              <a:latin typeface="Segoe UI" panose="020B0502040204020203" pitchFamily="34" charset="0"/>
            </a:endParaRPr>
          </a:p>
          <a:p>
            <a:pPr algn="ctr">
              <a:spcBef>
                <a:spcPts val="200"/>
              </a:spcBef>
            </a:pPr>
            <a:endParaRPr lang="pt-BR" sz="1800" dirty="0">
              <a:solidFill>
                <a:srgbClr val="44546A"/>
              </a:solidFill>
              <a:latin typeface="Segoe UI" panose="020B0502040204020203" pitchFamily="34" charset="0"/>
            </a:endParaRPr>
          </a:p>
          <a:p>
            <a:pPr algn="ctr">
              <a:spcBef>
                <a:spcPts val="200"/>
              </a:spcBef>
            </a:pPr>
            <a:r>
              <a:rPr lang="pt-BR" sz="1800" dirty="0">
                <a:solidFill>
                  <a:srgbClr val="44546A"/>
                </a:solidFill>
                <a:latin typeface="Segoe UI" panose="020B0502040204020203" pitchFamily="34" charset="0"/>
              </a:rPr>
              <a:t>Núcleo de Planejamento e Desenvolvimento do Controle Externo— TCE-PI</a:t>
            </a:r>
          </a:p>
          <a:p>
            <a:pPr algn="ctr">
              <a:spcBef>
                <a:spcPts val="200"/>
              </a:spcBef>
            </a:pPr>
            <a:endParaRPr lang="pt-BR" sz="1800" dirty="0">
              <a:solidFill>
                <a:srgbClr val="44546A"/>
              </a:solidFill>
              <a:latin typeface="Segoe UI" panose="020B0502040204020203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pt-BR" sz="1600" dirty="0">
                <a:solidFill>
                  <a:srgbClr val="595959"/>
                </a:solidFill>
                <a:latin typeface="Segoe UI" panose="020B0502040204020203" pitchFamily="34" charset="0"/>
              </a:rPr>
              <a:t>(86) 3215-3868  </a:t>
            </a:r>
          </a:p>
          <a:p>
            <a:pPr algn="ctr">
              <a:spcBef>
                <a:spcPts val="600"/>
              </a:spcBef>
            </a:pPr>
            <a:r>
              <a:rPr lang="pt-BR" sz="1600" dirty="0">
                <a:solidFill>
                  <a:srgbClr val="595959"/>
                </a:solidFill>
                <a:latin typeface="Segoe UI" panose="020B0502040204020203" pitchFamily="34" charset="0"/>
              </a:rPr>
              <a:t>tercio.rabelo@tce.pi.gov.br</a:t>
            </a:r>
          </a:p>
        </p:txBody>
      </p:sp>
      <p:pic>
        <p:nvPicPr>
          <p:cNvPr id="1028" name="Picture 4" descr="Telefone - ícones de tecnologia grátis">
            <a:extLst>
              <a:ext uri="{FF2B5EF4-FFF2-40B4-BE49-F238E27FC236}">
                <a16:creationId xmlns:a16="http://schemas.microsoft.com/office/drawing/2014/main" id="{2EA250DF-4758-E3DF-D16E-072570350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11" y="4196080"/>
            <a:ext cx="230960" cy="23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mail icons | Canva">
            <a:extLst>
              <a:ext uri="{FF2B5EF4-FFF2-40B4-BE49-F238E27FC236}">
                <a16:creationId xmlns:a16="http://schemas.microsoft.com/office/drawing/2014/main" id="{77D838BF-FB58-F1D0-2B20-B7E26DBC1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234" y="4500880"/>
            <a:ext cx="241846" cy="24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A6476884BD6B4BB58DE83D74E0EB2A" ma:contentTypeVersion="5" ma:contentTypeDescription="Create a new document." ma:contentTypeScope="" ma:versionID="d915b9dccb9d70b4d6f682cb41f209da">
  <xsd:schema xmlns:xsd="http://www.w3.org/2001/XMLSchema" xmlns:xs="http://www.w3.org/2001/XMLSchema" xmlns:p="http://schemas.microsoft.com/office/2006/metadata/properties" xmlns:ns3="82adfb89-ad9d-4014-9a54-96cd06375f96" xmlns:ns4="ed70e173-88c1-4c95-be06-588442b79dd6" targetNamespace="http://schemas.microsoft.com/office/2006/metadata/properties" ma:root="true" ma:fieldsID="c434d0733750010d001f6a3ea2d02663" ns3:_="" ns4:_="">
    <xsd:import namespace="82adfb89-ad9d-4014-9a54-96cd06375f96"/>
    <xsd:import namespace="ed70e173-88c1-4c95-be06-588442b79d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dfb89-ad9d-4014-9a54-96cd06375f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70e173-88c1-4c95-be06-588442b79dd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0B9A77-6479-453F-9F50-667C69ACB9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dfb89-ad9d-4014-9a54-96cd06375f96"/>
    <ds:schemaRef ds:uri="ed70e173-88c1-4c95-be06-588442b79d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10500</TotalTime>
  <Words>572</Words>
  <Application>Microsoft Office PowerPoint</Application>
  <PresentationFormat>Widescreen</PresentationFormat>
  <Paragraphs>122</Paragraphs>
  <Slides>45</Slides>
  <Notes>41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0" baseType="lpstr">
      <vt:lpstr>Arial</vt:lpstr>
      <vt:lpstr>Calibri</vt:lpstr>
      <vt:lpstr>Segoe UI</vt:lpstr>
      <vt:lpstr>Tema do Office</vt:lpstr>
      <vt:lpstr>Document</vt:lpstr>
      <vt:lpstr>Transparência Pública  e  Emendas Parlamentares</vt:lpstr>
      <vt:lpstr>PARTE 1:Transparência Pública</vt:lpstr>
      <vt:lpstr>Apresentação do PowerPoint</vt:lpstr>
      <vt:lpstr>Apresentação do PowerPoint</vt:lpstr>
      <vt:lpstr>Por que a Transparência Pública é importante?</vt:lpstr>
      <vt:lpstr>Da CF/88 até hoje</vt:lpstr>
      <vt:lpstr>Principais normativos</vt:lpstr>
      <vt:lpstr>E quando não há transparência na gestão?</vt:lpstr>
      <vt:lpstr>Como reunir as informações demandadas?</vt:lpstr>
      <vt:lpstr>Como reconhecer um Portal de Transparência útil?</vt:lpstr>
      <vt:lpstr>Como usar a Transparência em seu favor?</vt:lpstr>
      <vt:lpstr>Exemplo: Reforma de uma escola</vt:lpstr>
      <vt:lpstr>Transparência Pública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 o ciclo 2026 do PNTP?</vt:lpstr>
      <vt:lpstr>Apresentação do PowerPoint</vt:lpstr>
      <vt:lpstr>Apresentação do PowerPoint</vt:lpstr>
      <vt:lpstr>Apresentação do PowerPoint</vt:lpstr>
      <vt:lpstr>Emendas parlamentares: o que são?</vt:lpstr>
      <vt:lpstr>Apresentação do PowerPoint</vt:lpstr>
      <vt:lpstr>Tipos de emendas parlamentares</vt:lpstr>
      <vt:lpstr>Emendas Individuais</vt:lpstr>
      <vt:lpstr>Emendas de Bancada</vt:lpstr>
      <vt:lpstr>Emendas de Comissão</vt:lpstr>
      <vt:lpstr>Transferências Especiais (PIX)</vt:lpstr>
      <vt:lpstr>Histórico: evolução das emendas</vt:lpstr>
      <vt:lpstr>Apresentação do PowerPoint</vt:lpstr>
      <vt:lpstr>Apresentação do PowerPoint</vt:lpstr>
      <vt:lpstr>Apresentação do PowerPoint</vt:lpstr>
      <vt:lpstr>ADPF 854: Decisão de 23/10/2025</vt:lpstr>
      <vt:lpstr>ADPF 854: O que muda</vt:lpstr>
      <vt:lpstr>Apresentação do PowerPoint</vt:lpstr>
      <vt:lpstr>Apresentação do PowerPoint</vt:lpstr>
      <vt:lpstr>Apresentação do PowerPoint</vt:lpstr>
      <vt:lpstr>Certidão de transparência</vt:lpstr>
      <vt:lpstr>Apresentação do PowerPoint</vt:lpstr>
      <vt:lpstr>Apresentação do PowerPoint</vt:lpstr>
    </vt:vector>
  </TitlesOfParts>
  <Company>TCU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Franca de Araujo</dc:creator>
  <cp:lastModifiedBy>Tércio Gomes Rabelo</cp:lastModifiedBy>
  <cp:revision>891</cp:revision>
  <cp:lastPrinted>2021-09-30T18:51:33Z</cp:lastPrinted>
  <dcterms:created xsi:type="dcterms:W3CDTF">2017-08-17T18:26:50Z</dcterms:created>
  <dcterms:modified xsi:type="dcterms:W3CDTF">2026-10-23T12:39:08Z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0x01010051A6476884BD6B4BB58DE83D74E0EB2A</vt:lpwstr>
  </property>
</Properties>
</file>