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63" r:id="rId1"/>
    <p:sldMasterId id="2147485123" r:id="rId2"/>
    <p:sldMasterId id="2147485134" r:id="rId3"/>
  </p:sldMasterIdLst>
  <p:notesMasterIdLst>
    <p:notesMasterId r:id="rId45"/>
  </p:notesMasterIdLst>
  <p:handoutMasterIdLst>
    <p:handoutMasterId r:id="rId46"/>
  </p:handoutMasterIdLst>
  <p:sldIdLst>
    <p:sldId id="293" r:id="rId4"/>
    <p:sldId id="331" r:id="rId5"/>
    <p:sldId id="269" r:id="rId6"/>
    <p:sldId id="333" r:id="rId7"/>
    <p:sldId id="323" r:id="rId8"/>
    <p:sldId id="334" r:id="rId9"/>
    <p:sldId id="335" r:id="rId10"/>
    <p:sldId id="297" r:id="rId11"/>
    <p:sldId id="339" r:id="rId12"/>
    <p:sldId id="324" r:id="rId13"/>
    <p:sldId id="367" r:id="rId14"/>
    <p:sldId id="368" r:id="rId15"/>
    <p:sldId id="326" r:id="rId16"/>
    <p:sldId id="328" r:id="rId17"/>
    <p:sldId id="337" r:id="rId18"/>
    <p:sldId id="340" r:id="rId19"/>
    <p:sldId id="341" r:id="rId20"/>
    <p:sldId id="342" r:id="rId21"/>
    <p:sldId id="362" r:id="rId22"/>
    <p:sldId id="343" r:id="rId23"/>
    <p:sldId id="363" r:id="rId24"/>
    <p:sldId id="344" r:id="rId25"/>
    <p:sldId id="345" r:id="rId26"/>
    <p:sldId id="364" r:id="rId27"/>
    <p:sldId id="346" r:id="rId28"/>
    <p:sldId id="365" r:id="rId29"/>
    <p:sldId id="347" r:id="rId30"/>
    <p:sldId id="348" r:id="rId31"/>
    <p:sldId id="349" r:id="rId32"/>
    <p:sldId id="350" r:id="rId33"/>
    <p:sldId id="351" r:id="rId34"/>
    <p:sldId id="352" r:id="rId35"/>
    <p:sldId id="353" r:id="rId36"/>
    <p:sldId id="355" r:id="rId37"/>
    <p:sldId id="356" r:id="rId38"/>
    <p:sldId id="357" r:id="rId39"/>
    <p:sldId id="358" r:id="rId40"/>
    <p:sldId id="361" r:id="rId41"/>
    <p:sldId id="366" r:id="rId42"/>
    <p:sldId id="317" r:id="rId43"/>
    <p:sldId id="265" r:id="rId44"/>
  </p:sldIdLst>
  <p:sldSz cx="12192000" cy="6858000"/>
  <p:notesSz cx="6858000" cy="9144000"/>
  <p:defaultTextStyle>
    <a:lvl1pPr marL="0" marR="0" indent="0" algn="l" defTabSz="914400">
      <a:lnSpc>
        <a:spcPct val="100000"/>
      </a:lnSpc>
      <a:spcBef>
        <a:spcPts val="0"/>
      </a:spcBef>
      <a:spcAft>
        <a:spcPts val="0"/>
      </a:spcAft>
      <a:buNone/>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1pPr>
    <a:lvl2pPr marL="457200" marR="0" indent="0" algn="l" defTabSz="914400">
      <a:lnSpc>
        <a:spcPct val="100000"/>
      </a:lnSpc>
      <a:spcBef>
        <a:spcPts val="0"/>
      </a:spcBef>
      <a:spcAft>
        <a:spcPts val="0"/>
      </a:spcAft>
      <a:buNone/>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2pPr>
    <a:lvl3pPr marL="914400" marR="0" indent="0" algn="l" defTabSz="914400">
      <a:lnSpc>
        <a:spcPct val="100000"/>
      </a:lnSpc>
      <a:spcBef>
        <a:spcPts val="0"/>
      </a:spcBef>
      <a:spcAft>
        <a:spcPts val="0"/>
      </a:spcAft>
      <a:buNone/>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3pPr>
    <a:lvl4pPr marL="1371600" marR="0" indent="0" algn="l" defTabSz="914400">
      <a:lnSpc>
        <a:spcPct val="100000"/>
      </a:lnSpc>
      <a:spcBef>
        <a:spcPts val="0"/>
      </a:spcBef>
      <a:spcAft>
        <a:spcPts val="0"/>
      </a:spcAft>
      <a:buNone/>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4pPr>
    <a:lvl5pPr marL="1828800" marR="0" indent="0" algn="l" defTabSz="914400">
      <a:lnSpc>
        <a:spcPct val="100000"/>
      </a:lnSpc>
      <a:spcBef>
        <a:spcPts val="0"/>
      </a:spcBef>
      <a:spcAft>
        <a:spcPts val="0"/>
      </a:spcAft>
      <a:buNone/>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5pPr>
    <a:lvl6pPr marL="2286000" marR="0" indent="0" algn="l" defTabSz="914400">
      <a:lnSpc>
        <a:spcPct val="100000"/>
      </a:lnSpc>
      <a:spcBef>
        <a:spcPts val="0"/>
      </a:spcBef>
      <a:spcAft>
        <a:spcPts val="0"/>
      </a:spcAft>
      <a:buNone/>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6pPr>
    <a:lvl7pPr marL="2743200" marR="0" indent="0" algn="l" defTabSz="914400">
      <a:lnSpc>
        <a:spcPct val="100000"/>
      </a:lnSpc>
      <a:spcBef>
        <a:spcPts val="0"/>
      </a:spcBef>
      <a:spcAft>
        <a:spcPts val="0"/>
      </a:spcAft>
      <a:buNone/>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7pPr>
    <a:lvl8pPr marL="3200400" marR="0" indent="0" algn="l" defTabSz="914400">
      <a:lnSpc>
        <a:spcPct val="100000"/>
      </a:lnSpc>
      <a:spcBef>
        <a:spcPts val="0"/>
      </a:spcBef>
      <a:spcAft>
        <a:spcPts val="0"/>
      </a:spcAft>
      <a:buNone/>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8pPr>
    <a:lvl9pPr marL="3657600" marR="0" indent="0" algn="l" defTabSz="914400">
      <a:lnSpc>
        <a:spcPct val="100000"/>
      </a:lnSpc>
      <a:spcBef>
        <a:spcPts val="0"/>
      </a:spcBef>
      <a:spcAft>
        <a:spcPts val="0"/>
      </a:spcAft>
      <a:buNone/>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smNativeData">
      <pr:smAppRevision xmlns="smNativeData" xmlns:pr="smNativeData" xmlns:p15="http://schemas.microsoft.com/office/powerpoint/2012/main" xmlns:p14="http://schemas.microsoft.com/office/powerpoint/2010/main" xmlns:mc="http://schemas.openxmlformats.org/markup-compatibility/2006" dt="1761682958" val="1050" revOS="4"/>
      <pr:smFileRevision xmlns="smNativeData" xmlns:pr="smNativeData" xmlns:p15="http://schemas.microsoft.com/office/powerpoint/2012/main" xmlns:p14="http://schemas.microsoft.com/office/powerpoint/2010/main" xmlns:mc="http://schemas.openxmlformats.org/markup-compatibility/2006" dt="1761682958" val="101"/>
      <pr:guideOptions xmlns="smNativeData" xmlns:pr="smNativeData" xmlns:p15="http://schemas.microsoft.com/office/powerpoint/2012/main" xmlns:p14="http://schemas.microsoft.com/office/powerpoint/2010/main" xmlns:mc="http://schemas.openxmlformats.org/markup-compatibility/2006" dt="1761682958" snapToBorders="1"/>
      <pr:pdfExportOpt xmlns="smNativeData" xmlns:pr="smNativeData" xmlns:p15="http://schemas.microsoft.com/office/powerpoint/2012/main" xmlns:p14="http://schemas.microsoft.com/office/powerpoint/2010/main" xmlns:mc="http://schemas.openxmlformats.org/markup-compatibility/2006" dt="1761682958" pagesRangeIndex="1" pagesSelectionIndex="0" qualityIndex="0" embedFonts="2" useJpegs="0" useSubsetFonts="1" useAlpha="1" relativeLinks="0" taggedPdf="0" pane="0" zoom="0" zoomContents="100" layout="0" includeDoc="0" viewFlags="0" openViewer="1" jpegQuality="90" flags="252" layoutIndex="0" exportSlideNames="1" name=".pdf"/>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Estilo Médio 4 - Ênfase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8FB837D-C827-4EFA-A057-4D05807E0F7C}" styleName="Estilo com Tema 1 - Ênfase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enhum Estilo, Grade de Tabe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9" d="100"/>
          <a:sy n="69" d="100"/>
        </p:scale>
        <p:origin x="-464" y="-2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3" d="100"/>
        <a:sy n="13" d="100"/>
      </p:scale>
      <p:origin x="0" y="0"/>
    </p:cViewPr>
  </p:sorterViewPr>
  <p:notesViewPr>
    <p:cSldViewPr snapToGrid="0">
      <p:cViewPr>
        <p:scale>
          <a:sx n="54" d="100"/>
          <a:sy n="54" d="100"/>
        </p:scale>
        <p:origin x="803" y="21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viewProps" Target="viewProps.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ço Reservado para Cabeçalho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E+2drY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AAAAAAAAAABIEgAA0wIAABAAAAAmAAAACAAAAL+fAAD//8EB"/>
              </a:ext>
            </a:extLst>
          </p:cNvSpPr>
          <p:nvPr>
            <p:ph type="hdr" sz="quarter"/>
          </p:nvPr>
        </p:nvSpPr>
        <p:spPr>
          <a:xfrm>
            <a:off x="0" y="0"/>
            <a:ext cx="2971800" cy="459105"/>
          </a:xfrm>
          <a:prstGeom prst="rect">
            <a:avLst/>
          </a:prstGeom>
          <a:noFill/>
          <a:ln>
            <a:noFill/>
          </a:ln>
          <a:effectLst/>
        </p:spPr>
        <p:txBody>
          <a:bodyPr vert="horz" wrap="square" lIns="91440" tIns="45720" rIns="91440" bIns="45720" numCol="1" spcCol="215900" anchor="t">
            <a:prstTxWarp prst="textNoShape">
              <a:avLst/>
            </a:prstTxWarp>
          </a:bodyPr>
          <a:lstStyle>
            <a:lvl1pPr>
              <a:defRPr lang="pt-BR" sz="1200" cap="none"/>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endParaRPr dirty="0"/>
          </a:p>
        </p:txBody>
      </p:sp>
      <p:sp>
        <p:nvSpPr>
          <p:cNvPr id="3" name="Espaço Reservado para Data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ES8XC4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5hcAAAAAAAAuKgAA0wIAABAAAAAmAAAACAAAAL+fAAD//8EB"/>
              </a:ext>
            </a:extLst>
          </p:cNvSpPr>
          <p:nvPr>
            <p:ph type="dt" sz="quarter" idx="1"/>
          </p:nvPr>
        </p:nvSpPr>
        <p:spPr>
          <a:xfrm>
            <a:off x="3884930" y="0"/>
            <a:ext cx="2971800" cy="459105"/>
          </a:xfrm>
          <a:prstGeom prst="rect">
            <a:avLst/>
          </a:prstGeom>
          <a:noFill/>
          <a:ln>
            <a:noFill/>
          </a:ln>
          <a:effectLst/>
        </p:spPr>
        <p:txBody>
          <a:bodyPr vert="horz" wrap="square" lIns="91440" tIns="45720" rIns="91440" bIns="45720" numCol="1" spcCol="215900" anchor="t">
            <a:prstTxWarp prst="textNoShape">
              <a:avLst/>
            </a:prstTxWarp>
          </a:bodyPr>
          <a:lstStyle>
            <a:lvl1pPr algn="r">
              <a:defRPr lang="pt-BR" sz="1200" cap="none"/>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fld id="{E279A9CD-830F-2C5F-41C1-750AE78FB720}" type="datetime13">
              <a:t>6:40:29 </a:t>
            </a:fld>
            <a:endParaRPr dirty="0"/>
          </a:p>
        </p:txBody>
      </p:sp>
      <p:sp>
        <p:nvSpPr>
          <p:cNvPr id="4" name="Espaço Reservado para Rodapé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C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JfLbxo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AAAAAG41AABIEgAAQDgAABAAAAAmAAAACAAAAL+fAAD//8EB"/>
              </a:ext>
            </a:extLst>
          </p:cNvSpPr>
          <p:nvPr>
            <p:ph type="ftr" sz="quarter" idx="2"/>
          </p:nvPr>
        </p:nvSpPr>
        <p:spPr>
          <a:xfrm>
            <a:off x="0" y="8685530"/>
            <a:ext cx="2971800" cy="458470"/>
          </a:xfrm>
          <a:prstGeom prst="rect">
            <a:avLst/>
          </a:prstGeom>
          <a:noFill/>
          <a:ln>
            <a:noFill/>
          </a:ln>
          <a:effectLst/>
        </p:spPr>
        <p:txBody>
          <a:bodyPr vert="horz" wrap="square" lIns="91440" tIns="45720" rIns="91440" bIns="45720" numCol="1" spcCol="215900" anchor="b">
            <a:prstTxWarp prst="textNoShape">
              <a:avLst/>
            </a:prstTxWarp>
          </a:bodyPr>
          <a:lstStyle>
            <a:lvl1pPr>
              <a:defRPr lang="pt-BR" sz="1200" cap="none"/>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endParaRPr dirty="0"/>
          </a:p>
        </p:txBody>
      </p:sp>
      <p:sp>
        <p:nvSpPr>
          <p:cNvPr id="5" name="Espaço Reservado para Número de Slide 4"/>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CAAAAAAAAAAEAAABQAAAAAAAAAAAA4D8AAAAAAADgPwAAAAAAAOA/AAAAAAAA4D8AAAAAAADgPwAAAAAAAOA/AAAAAAAA4D8AAAAAAADgPwAAAAAAAOA/AAAAAAAA4D8CAAAAjAAAAAAAAAAAAAAAW5vV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JROp4s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5hcAAG41AAAuKgAAQDgAABAAAAAmAAAACAAAAL+fAAD//8EB"/>
              </a:ext>
            </a:extLst>
          </p:cNvSpPr>
          <p:nvPr>
            <p:ph type="sldNum" sz="quarter" idx="3"/>
          </p:nvPr>
        </p:nvSpPr>
        <p:spPr>
          <a:xfrm>
            <a:off x="3884930" y="8685530"/>
            <a:ext cx="2971800" cy="458470"/>
          </a:xfrm>
          <a:prstGeom prst="rect">
            <a:avLst/>
          </a:prstGeom>
          <a:noFill/>
          <a:ln>
            <a:noFill/>
          </a:ln>
          <a:effectLst/>
        </p:spPr>
        <p:txBody>
          <a:bodyPr vert="horz" wrap="square" lIns="91440" tIns="45720" rIns="91440" bIns="45720" numCol="1" spcCol="215900" anchor="b">
            <a:prstTxWarp prst="textNoShape">
              <a:avLst/>
            </a:prstTxWarp>
          </a:bodyPr>
          <a:lstStyle>
            <a:lvl1pPr algn="r">
              <a:defRPr lang="pt-BR" sz="1200" cap="none"/>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fld id="{E2799C87-C90F-2C6A-41C1-3F3FD28FB76A}" type="slidenum">
              <a:t>‹nº›</a:t>
            </a:fld>
            <a:endParaRPr dirty="0"/>
          </a:p>
        </p:txBody>
      </p:sp>
    </p:spTree>
    <p:extLst>
      <p:ext uri="{BB962C8B-B14F-4D97-AF65-F5344CB8AC3E}">
        <p14:creationId xmlns:p14="http://schemas.microsoft.com/office/powerpoint/2010/main" val="3386436000"/>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ço Reservado para Cabeçalho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RHLE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Fghn5c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AAAAAAAAAABIEgAA0wIAABAAAAAmAAAACAAAAL+fAAD//8EB"/>
              </a:ext>
            </a:extLst>
          </p:cNvSpPr>
          <p:nvPr>
            <p:ph type="hdr" sz="quarter"/>
          </p:nvPr>
        </p:nvSpPr>
        <p:spPr>
          <a:xfrm>
            <a:off x="0" y="0"/>
            <a:ext cx="2971800" cy="459105"/>
          </a:xfrm>
          <a:prstGeom prst="rect">
            <a:avLst/>
          </a:prstGeom>
          <a:noFill/>
          <a:ln>
            <a:noFill/>
          </a:ln>
          <a:effectLst/>
        </p:spPr>
        <p:txBody>
          <a:bodyPr vert="horz" wrap="square" lIns="91440" tIns="45720" rIns="91440" bIns="45720" numCol="1" spcCol="215900" anchor="t">
            <a:prstTxWarp prst="textNoShape">
              <a:avLst/>
            </a:prstTxWarp>
          </a:bodyPr>
          <a:lstStyle>
            <a:lvl1pPr>
              <a:defRPr lang="pt-BR" sz="1200" cap="none"/>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endParaRPr dirty="0"/>
          </a:p>
        </p:txBody>
      </p:sp>
      <p:sp>
        <p:nvSpPr>
          <p:cNvPr id="3" name="Espaço Reservado para Data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RHLE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BlTEEI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5hcAAAAAAAAuKgAA0wIAABAAAAAmAAAACAAAAL+fAAD//8EB"/>
              </a:ext>
            </a:extLst>
          </p:cNvSpPr>
          <p:nvPr>
            <p:ph type="dt" idx="1"/>
          </p:nvPr>
        </p:nvSpPr>
        <p:spPr>
          <a:xfrm>
            <a:off x="3884930" y="0"/>
            <a:ext cx="2971800" cy="459105"/>
          </a:xfrm>
          <a:prstGeom prst="rect">
            <a:avLst/>
          </a:prstGeom>
          <a:noFill/>
          <a:ln>
            <a:noFill/>
          </a:ln>
          <a:effectLst/>
        </p:spPr>
        <p:txBody>
          <a:bodyPr vert="horz" wrap="square" lIns="91440" tIns="45720" rIns="91440" bIns="45720" numCol="1" spcCol="215900" anchor="t">
            <a:prstTxWarp prst="textNoShape">
              <a:avLst/>
            </a:prstTxWarp>
          </a:bodyPr>
          <a:lstStyle>
            <a:lvl1pPr algn="r">
              <a:defRPr lang="pt-BR" sz="1200" cap="none"/>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fld id="{E279FF4F-010F-2C09-41C1-F75CB18FB7A2}" type="datetime13">
              <a:t>6:40:27 </a:t>
            </a:fld>
            <a:endParaRPr dirty="0"/>
          </a:p>
        </p:txBody>
      </p:sp>
      <p:sp>
        <p:nvSpPr>
          <p:cNvPr id="4" name="Espaço Reservado para Imagem de Slide 3"/>
          <p:cNvSpPr>
            <a:spLocks noGrp="1" noRot="1" noChangeAspect="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C0AAAAAkAAAAEgAAACQAAAASAAAAAAAAAAAAAAAAAAAAAEAAABQAAAAAAAAAAAA4D8AAAAAAADgPwAAAAAAAOA/AAAAAAAA4D8AAAAAAADgPwAAAAAAAOA/AAAAAAAA4D8AAAAAAADgPwAAAAAAAOA/AAAAAAAA4D8CAAAAjAAAAAAAAAAAAAAARHLEDP///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Kd3m+o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B/f38AAAAAA8zMzADAwP8Af39/AAAAAAAAAAAAAAAAAAAAAAAAAAAAIQAAABgAAAAUAAAAOAQAAAgHAAD4JQAABBoAABAAAAAmAAAACAAAAAEPAAD//8EB"/>
              </a:ext>
            </a:extLst>
          </p:cNvSpPr>
          <p:nvPr>
            <p:ph type="sldImg" idx="2"/>
          </p:nvPr>
        </p:nvSpPr>
        <p:spPr>
          <a:xfrm>
            <a:off x="685800" y="1143000"/>
            <a:ext cx="5486400" cy="3086100"/>
          </a:xfrm>
          <a:prstGeom prst="rect">
            <a:avLst/>
          </a:prstGeom>
          <a:noFill/>
          <a:ln w="12700" cap="flat" cmpd="sng" algn="ctr">
            <a:solidFill>
              <a:srgbClr val="000000"/>
            </a:solidFill>
            <a:prstDash val="solid"/>
            <a:headEnd type="none"/>
            <a:tailEnd type="none"/>
          </a:ln>
          <a:effectLst/>
        </p:spPr>
      </p:sp>
      <p:sp>
        <p:nvSpPr>
          <p:cNvPr id="5" name="Espaço Reservado para Anotações 4"/>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RHLE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JdbrWY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OAQAABIbAAD4JQAAODEAABAAAAAmAAAACAAAAL8fAAD//8EB"/>
              </a:ext>
            </a:extLst>
          </p:cNvSpPr>
          <p:nvPr>
            <p:ph type="body" idx="3"/>
          </p:nvPr>
        </p:nvSpPr>
        <p:spPr>
          <a:xfrm>
            <a:off x="685800" y="4400550"/>
            <a:ext cx="5486400" cy="3600450"/>
          </a:xfrm>
          <a:prstGeom prst="rect">
            <a:avLst/>
          </a:prstGeom>
          <a:noFill/>
          <a:ln>
            <a:noFill/>
          </a:ln>
          <a:effectLst/>
        </p:spPr>
        <p:txBody>
          <a:bodyPr vert="horz" wrap="square" lIns="91440" tIns="45720" rIns="91440" bIns="45720" numCol="1" spcCol="215900" anchor="t">
            <a:prstTxWarp prst="textNoShape">
              <a:avLst/>
            </a:prstTxWarp>
          </a:bodyPr>
          <a:lstStyle/>
          <a:p>
            <a:pPr>
              <a:defRPr lang="pt-BR"/>
            </a:pPr>
            <a:r>
              <a:rPr cap="none" noProof="1"/>
              <a:t>Clique para editar os estilos de texto Mestres</a:t>
            </a:r>
          </a:p>
          <a:p>
            <a:pPr lvl="1">
              <a:defRPr lang="pt-BR"/>
            </a:pPr>
            <a:r>
              <a:rPr cap="none" noProof="1"/>
              <a:t>Segundo nível</a:t>
            </a:r>
          </a:p>
          <a:p>
            <a:pPr lvl="2">
              <a:defRPr lang="pt-BR"/>
            </a:pPr>
            <a:r>
              <a:rPr cap="none" noProof="1"/>
              <a:t>Terceiro nível</a:t>
            </a:r>
          </a:p>
          <a:p>
            <a:pPr lvl="3">
              <a:defRPr lang="pt-BR"/>
            </a:pPr>
            <a:r>
              <a:rPr cap="none" noProof="1"/>
              <a:t>Quarto nível</a:t>
            </a:r>
          </a:p>
          <a:p>
            <a:pPr lvl="4">
              <a:defRPr lang="pt-BR"/>
            </a:pPr>
            <a:r>
              <a:rPr cap="none" noProof="1"/>
              <a:t>Quinto nível</a:t>
            </a:r>
          </a:p>
        </p:txBody>
      </p:sp>
      <p:sp>
        <p:nvSpPr>
          <p:cNvPr id="6" name="Espaço Reservado para Rodapé 5"/>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CAAAAAAAAAAEAAABQAAAAAAAAAAAA4D8AAAAAAADgPwAAAAAAAOA/AAAAAAAA4D8AAAAAAADgPwAAAAAAAOA/AAAAAAAA4D8AAAAAAADgPwAAAAAAAOA/AAAAAAAA4D8CAAAAjAAAAAAAAAAAAAAARHLE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IuP9ZU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AAAAAG41AABIEgAAQDgAABAAAAAmAAAACAAAAL+fAAD//8EB"/>
              </a:ext>
            </a:extLst>
          </p:cNvSpPr>
          <p:nvPr>
            <p:ph type="ftr" sz="quarter" idx="4"/>
          </p:nvPr>
        </p:nvSpPr>
        <p:spPr>
          <a:xfrm>
            <a:off x="0" y="8685530"/>
            <a:ext cx="2971800" cy="458470"/>
          </a:xfrm>
          <a:prstGeom prst="rect">
            <a:avLst/>
          </a:prstGeom>
          <a:noFill/>
          <a:ln>
            <a:noFill/>
          </a:ln>
          <a:effectLst/>
        </p:spPr>
        <p:txBody>
          <a:bodyPr vert="horz" wrap="square" lIns="91440" tIns="45720" rIns="91440" bIns="45720" numCol="1" spcCol="215900" anchor="b">
            <a:prstTxWarp prst="textNoShape">
              <a:avLst/>
            </a:prstTxWarp>
          </a:bodyPr>
          <a:lstStyle>
            <a:lvl1pPr>
              <a:defRPr lang="pt-BR" sz="1200" cap="none"/>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endParaRPr dirty="0"/>
          </a:p>
        </p:txBody>
      </p:sp>
      <p:sp>
        <p:nvSpPr>
          <p:cNvPr id="7" name="Espaço Reservado para Número de Slide 6"/>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CAAAAAAAAAAEAAABQAAAAAAAAAAAA4D8AAAAAAADgPwAAAAAAAOA/AAAAAAAA4D8AAAAAAADgPwAAAAAAAOA/AAAAAAAA4D8AAAAAAADgPwAAAAAAAOA/AAAAAAAA4D8CAAAAjAAAAAAAAAAAAAAARHLE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n5uYKAAAAACgAAAAoAAAAZAAAAGQAAAAAAAAAzMzMAAAAAABQAAAAUAAAAGQAAABkAAAAAAAAABcAAAAUAAAAAAAAAAAAAAD/fwAA/38AAAAAAAAJAAAABAAAAMD3N7Y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5hcAAG41AAAuKgAAQDgAABAAAAAmAAAACAAAAL+fAAD//8EB"/>
              </a:ext>
            </a:extLst>
          </p:cNvSpPr>
          <p:nvPr>
            <p:ph type="sldNum" sz="quarter" idx="5"/>
          </p:nvPr>
        </p:nvSpPr>
        <p:spPr>
          <a:xfrm>
            <a:off x="3884930" y="8685530"/>
            <a:ext cx="2971800" cy="458470"/>
          </a:xfrm>
          <a:prstGeom prst="rect">
            <a:avLst/>
          </a:prstGeom>
          <a:noFill/>
          <a:ln>
            <a:noFill/>
          </a:ln>
          <a:effectLst/>
        </p:spPr>
        <p:txBody>
          <a:bodyPr vert="horz" wrap="square" lIns="91440" tIns="45720" rIns="91440" bIns="45720" numCol="1" spcCol="215900" anchor="b">
            <a:prstTxWarp prst="textNoShape">
              <a:avLst/>
            </a:prstTxWarp>
          </a:bodyPr>
          <a:lstStyle>
            <a:lvl1pPr algn="r">
              <a:defRPr lang="pt-BR" sz="1200" cap="none"/>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fld id="{E279E229-670F-2C14-41C1-9141AC8FB7C4}" type="slidenum">
              <a:t>‹nº›</a:t>
            </a:fld>
            <a:endParaRPr dirty="0"/>
          </a:p>
        </p:txBody>
      </p:sp>
    </p:spTree>
    <p:extLst>
      <p:ext uri="{BB962C8B-B14F-4D97-AF65-F5344CB8AC3E}">
        <p14:creationId xmlns:p14="http://schemas.microsoft.com/office/powerpoint/2010/main" val="3069413394"/>
      </p:ext>
    </p:extLst>
  </p:cSld>
  <p:clrMap bg1="lt1" tx1="dk1" bg2="lt2" tx2="dk2" accent1="accent1" accent2="accent2" accent3="accent3" accent4="accent4" accent5="accent5" accent6="accent6" hlink="hlink" folHlink="folHlink"/>
  <p:hf hdr="0" ftr="0"/>
  <p:notesStyle>
    <a:lvl1pPr marL="0" marR="0" indent="0" algn="l" defTabSz="914400">
      <a:lnSpc>
        <a:spcPct val="100000"/>
      </a:lnSpc>
      <a:spcBef>
        <a:spcPts val="0"/>
      </a:spcBef>
      <a:spcAft>
        <a:spcPts val="0"/>
      </a:spcAft>
      <a:buNone/>
      <a:tabLst/>
      <a:defRPr lang="pt-BR" sz="1200" b="0" i="0" u="none" strike="noStrike" kern="1" cap="none" spc="0" baseline="0">
        <a:solidFill>
          <a:schemeClr val="tx1"/>
        </a:solidFill>
        <a:effectLst/>
        <a:latin typeface="Calibri" pitchFamily="2" charset="0"/>
        <a:ea typeface="Calibri" pitchFamily="2" charset="0"/>
        <a:cs typeface="Calibri" pitchFamily="2" charset="0"/>
      </a:defRPr>
    </a:lvl1pPr>
    <a:lvl2pPr marL="457200" marR="0" indent="0" algn="l" defTabSz="914400">
      <a:lnSpc>
        <a:spcPct val="100000"/>
      </a:lnSpc>
      <a:spcBef>
        <a:spcPts val="0"/>
      </a:spcBef>
      <a:spcAft>
        <a:spcPts val="0"/>
      </a:spcAft>
      <a:buNone/>
      <a:tabLst/>
      <a:defRPr lang="pt-BR" sz="1200" b="0" i="0" u="none" strike="noStrike" kern="1" cap="none" spc="0" baseline="0">
        <a:solidFill>
          <a:schemeClr val="tx1"/>
        </a:solidFill>
        <a:effectLst/>
        <a:latin typeface="Calibri" pitchFamily="2" charset="0"/>
        <a:ea typeface="Calibri" pitchFamily="2" charset="0"/>
        <a:cs typeface="Calibri" pitchFamily="2" charset="0"/>
      </a:defRPr>
    </a:lvl2pPr>
    <a:lvl3pPr marL="914400" marR="0" indent="0" algn="l" defTabSz="914400">
      <a:lnSpc>
        <a:spcPct val="100000"/>
      </a:lnSpc>
      <a:spcBef>
        <a:spcPts val="0"/>
      </a:spcBef>
      <a:spcAft>
        <a:spcPts val="0"/>
      </a:spcAft>
      <a:buNone/>
      <a:tabLst/>
      <a:defRPr lang="pt-BR" sz="1200" b="0" i="0" u="none" strike="noStrike" kern="1" cap="none" spc="0" baseline="0">
        <a:solidFill>
          <a:schemeClr val="tx1"/>
        </a:solidFill>
        <a:effectLst/>
        <a:latin typeface="Calibri" pitchFamily="2" charset="0"/>
        <a:ea typeface="Calibri" pitchFamily="2" charset="0"/>
        <a:cs typeface="Calibri" pitchFamily="2" charset="0"/>
      </a:defRPr>
    </a:lvl3pPr>
    <a:lvl4pPr marL="1371600" marR="0" indent="0" algn="l" defTabSz="914400">
      <a:lnSpc>
        <a:spcPct val="100000"/>
      </a:lnSpc>
      <a:spcBef>
        <a:spcPts val="0"/>
      </a:spcBef>
      <a:spcAft>
        <a:spcPts val="0"/>
      </a:spcAft>
      <a:buNone/>
      <a:tabLst/>
      <a:defRPr lang="pt-BR" sz="1200" b="0" i="0" u="none" strike="noStrike" kern="1" cap="none" spc="0" baseline="0">
        <a:solidFill>
          <a:schemeClr val="tx1"/>
        </a:solidFill>
        <a:effectLst/>
        <a:latin typeface="Calibri" pitchFamily="2" charset="0"/>
        <a:ea typeface="Calibri" pitchFamily="2" charset="0"/>
        <a:cs typeface="Calibri" pitchFamily="2" charset="0"/>
      </a:defRPr>
    </a:lvl4pPr>
    <a:lvl5pPr marL="1828800" marR="0" indent="0" algn="l" defTabSz="914400">
      <a:lnSpc>
        <a:spcPct val="100000"/>
      </a:lnSpc>
      <a:spcBef>
        <a:spcPts val="0"/>
      </a:spcBef>
      <a:spcAft>
        <a:spcPts val="0"/>
      </a:spcAft>
      <a:buNone/>
      <a:tabLst/>
      <a:defRPr lang="pt-BR" sz="1200" b="0" i="0" u="none" strike="noStrike" kern="1" cap="none" spc="0" baseline="0">
        <a:solidFill>
          <a:schemeClr val="tx1"/>
        </a:solidFill>
        <a:effectLst/>
        <a:latin typeface="Calibri" pitchFamily="2" charset="0"/>
        <a:ea typeface="Calibri" pitchFamily="2" charset="0"/>
        <a:cs typeface="Calibri" pitchFamily="2" charset="0"/>
      </a:defRPr>
    </a:lvl5pPr>
    <a:lvl6pPr marL="2286000" marR="0" indent="0" algn="l" defTabSz="914400">
      <a:lnSpc>
        <a:spcPct val="100000"/>
      </a:lnSpc>
      <a:spcBef>
        <a:spcPts val="0"/>
      </a:spcBef>
      <a:spcAft>
        <a:spcPts val="0"/>
      </a:spcAft>
      <a:buNone/>
      <a:tabLst/>
      <a:defRPr lang="pt-BR" sz="1200" b="0" i="0" u="none" strike="noStrike" kern="1" cap="none" spc="0" baseline="0">
        <a:solidFill>
          <a:schemeClr val="tx1"/>
        </a:solidFill>
        <a:effectLst/>
        <a:latin typeface="Calibri" pitchFamily="2" charset="0"/>
        <a:ea typeface="Calibri" pitchFamily="2" charset="0"/>
        <a:cs typeface="Calibri" pitchFamily="2" charset="0"/>
      </a:defRPr>
    </a:lvl6pPr>
    <a:lvl7pPr marL="2743200" marR="0" indent="0" algn="l" defTabSz="914400">
      <a:lnSpc>
        <a:spcPct val="100000"/>
      </a:lnSpc>
      <a:spcBef>
        <a:spcPts val="0"/>
      </a:spcBef>
      <a:spcAft>
        <a:spcPts val="0"/>
      </a:spcAft>
      <a:buNone/>
      <a:tabLst/>
      <a:defRPr lang="pt-BR" sz="1200" b="0" i="0" u="none" strike="noStrike" kern="1" cap="none" spc="0" baseline="0">
        <a:solidFill>
          <a:schemeClr val="tx1"/>
        </a:solidFill>
        <a:effectLst/>
        <a:latin typeface="Calibri" pitchFamily="2" charset="0"/>
        <a:ea typeface="Calibri" pitchFamily="2" charset="0"/>
        <a:cs typeface="Calibri" pitchFamily="2" charset="0"/>
      </a:defRPr>
    </a:lvl7pPr>
    <a:lvl8pPr marL="3200400" marR="0" indent="0" algn="l" defTabSz="914400">
      <a:lnSpc>
        <a:spcPct val="100000"/>
      </a:lnSpc>
      <a:spcBef>
        <a:spcPts val="0"/>
      </a:spcBef>
      <a:spcAft>
        <a:spcPts val="0"/>
      </a:spcAft>
      <a:buNone/>
      <a:tabLst/>
      <a:defRPr lang="pt-BR" sz="1200" b="0" i="0" u="none" strike="noStrike" kern="1" cap="none" spc="0" baseline="0">
        <a:solidFill>
          <a:schemeClr val="tx1"/>
        </a:solidFill>
        <a:effectLst/>
        <a:latin typeface="Calibri" pitchFamily="2" charset="0"/>
        <a:ea typeface="Calibri" pitchFamily="2" charset="0"/>
        <a:cs typeface="Calibri" pitchFamily="2" charset="0"/>
      </a:defRPr>
    </a:lvl8pPr>
    <a:lvl9pPr marL="3657600" marR="0" indent="0" algn="l" defTabSz="914400">
      <a:lnSpc>
        <a:spcPct val="100000"/>
      </a:lnSpc>
      <a:spcBef>
        <a:spcPts val="0"/>
      </a:spcBef>
      <a:spcAft>
        <a:spcPts val="0"/>
      </a:spcAft>
      <a:buNone/>
      <a:tabLst/>
      <a:defRPr lang="pt-BR" sz="1200" b="0" i="0" u="none" strike="noStrike" kern="1" cap="none" spc="0" baseline="0">
        <a:solidFill>
          <a:schemeClr val="tx1"/>
        </a:solidFill>
        <a:effectLst/>
        <a:latin typeface="Calibri" pitchFamily="2" charset="0"/>
        <a:ea typeface="Calibri" pitchFamily="2" charset="0"/>
        <a:cs typeface="Calibri" pitchFamily="2" charset="0"/>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2" name="TítuloDoSlide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B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B/f38AAAAAA8zMzADAwP8Af39/AAAAAAAAAAAAAAAAAAAAAAAAAAAAIQAAABgAAAAUAAAAoAUAABsNAABgRQAAJhYAABAAAAAmAAAACAAAAL2RAAB/AAAA"/>
              </a:ext>
            </a:extLst>
          </p:cNvSpPr>
          <p:nvPr>
            <p:ph type="ctrTitle"/>
          </p:nvPr>
        </p:nvSpPr>
        <p:spPr>
          <a:xfrm>
            <a:off x="914400" y="2130425"/>
            <a:ext cx="10363200" cy="1470025"/>
          </a:xfrm>
          <a:prstGeom prst="rect">
            <a:avLst/>
          </a:prstGeom>
          <a:noFill/>
        </p:spPr>
        <p:txBody>
          <a:bodyPr vert="horz" wrap="square" lIns="91440" tIns="45720" rIns="91440" bIns="45720" numCol="1" spcCol="215900" anchor="ctr">
            <a:prstTxWarp prst="textNoShape">
              <a:avLst/>
            </a:prstTxWarp>
          </a:bodyPr>
          <a:lstStyle/>
          <a:p>
            <a:pPr>
              <a:defRPr lang="pt-BR"/>
            </a:pPr>
            <a:r>
              <a:rPr cap="none" noProof="1"/>
              <a:t>Click to edit Master title style</a:t>
            </a:r>
          </a:p>
        </p:txBody>
      </p:sp>
      <p:sp>
        <p:nvSpPr>
          <p:cNvPr id="3" name="SubtítuloDoSlide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B/f38AAAAAA8zMzADAwP8Af39/AAAAAAAAAAAAAAAAAAAAAAAAAAAAIQAAABgAAAAUAAAAQAsAAOgXAADAPwAAsCIAABAAAAAmAAAACAAAAD2RAAB/AAAA"/>
              </a:ext>
            </a:extLst>
          </p:cNvSpPr>
          <p:nvPr>
            <p:ph type="subTitle" idx="1"/>
          </p:nvPr>
        </p:nvSpPr>
        <p:spPr>
          <a:xfrm>
            <a:off x="1828800" y="3886200"/>
            <a:ext cx="8534400" cy="1752600"/>
          </a:xfrm>
          <a:prstGeom prst="rect">
            <a:avLst/>
          </a:prstGeom>
          <a:noFill/>
        </p:spPr>
        <p:txBody>
          <a:bodyPr vert="horz" wrap="square" lIns="91440" tIns="45720" rIns="91440" bIns="45720" numCol="1" spcCol="215900" anchor="t">
            <a:prstTxWarp prst="textNoShape">
              <a:avLst/>
            </a:prstTxWarp>
          </a:bodyPr>
          <a:lstStyle>
            <a:lvl1pPr marL="0" indent="0" algn="ctr">
              <a:buNone/>
              <a:defRPr lang="pt-BR" cap="none"/>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r>
              <a:rPr cap="none" noProof="1"/>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LEBAABARwAAuQgAABAAAAAmAAAACAAAAAGBAAAAAAAA"/>
              </a:ext>
            </a:extLst>
          </p:cNvSpPr>
          <p:nvPr>
            <p:ph type="title"/>
          </p:nvPr>
        </p:nvSpPr>
        <p:spPr>
          <a:xfrm>
            <a:off x="609600" y="274955"/>
            <a:ext cx="10972800" cy="1143000"/>
          </a:xfrm>
          <a:prstGeom prst="rect">
            <a:avLst/>
          </a:prstGeom>
        </p:spPr>
        <p:txBody>
          <a:bodyPr/>
          <a:lstStyle/>
          <a:p>
            <a:pPr>
              <a:defRPr lang="pt-BR"/>
            </a:pPr>
            <a:r>
              <a:t>Clique para editar o título mestre</a:t>
            </a:r>
          </a:p>
        </p:txBody>
      </p:sp>
      <p:sp>
        <p:nvSpPr>
          <p:cNvPr id="3" name="Espaço Reservado para Conteúdo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NgJAABARwAAsCUAABAAAAAmAAAACAAAAAGBAAAAAAAA"/>
              </a:ext>
            </a:extLst>
          </p:cNvSpPr>
          <p:nvPr>
            <p:ph idx="1"/>
          </p:nvPr>
        </p:nvSpPr>
        <p:spPr>
          <a:xfrm>
            <a:off x="609600" y="1600200"/>
            <a:ext cx="10972800" cy="4526280"/>
          </a:xfrm>
          <a:prstGeom prst="rect">
            <a:avLst/>
          </a:prstGeom>
        </p:spPr>
        <p:txBody>
          <a:body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7gUAABwbAACuRQAAfSMAABAAAAAmAAAACAAAAAGBAAAAAAAA"/>
              </a:ext>
            </a:extLst>
          </p:cNvSpPr>
          <p:nvPr>
            <p:ph type="title"/>
          </p:nvPr>
        </p:nvSpPr>
        <p:spPr>
          <a:xfrm>
            <a:off x="963930" y="4406900"/>
            <a:ext cx="10363200" cy="1362075"/>
          </a:xfrm>
          <a:prstGeom prst="rect">
            <a:avLst/>
          </a:prstGeom>
        </p:spPr>
        <p:txBody>
          <a:bodyPr/>
          <a:lstStyle>
            <a:lvl1pPr algn="l">
              <a:defRPr lang="pt-BR" sz="4000" b="1" cap="all"/>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r>
              <a:t>Clique para editar o título mestre</a:t>
            </a:r>
          </a:p>
        </p:txBody>
      </p:sp>
      <p:sp>
        <p:nvSpPr>
          <p:cNvPr id="3" name="Espaço Reservado para Texto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7gUAAOIRAACuRQAAHBsAABAAAAAmAAAACAAAAIGBAAAAAAAA"/>
              </a:ext>
            </a:extLst>
          </p:cNvSpPr>
          <p:nvPr>
            <p:ph idx="1"/>
          </p:nvPr>
        </p:nvSpPr>
        <p:spPr>
          <a:xfrm>
            <a:off x="963930" y="2907030"/>
            <a:ext cx="10363200" cy="1499870"/>
          </a:xfrm>
          <a:prstGeom prst="rect">
            <a:avLst/>
          </a:prstGeom>
        </p:spPr>
        <p:txBody>
          <a:bodyPr vert="horz" wrap="square" lIns="91440" tIns="45720" rIns="91440" bIns="45720" numCol="1" spcCol="215900" anchor="b">
            <a:prstTxWarp prst="textNoShape">
              <a:avLst/>
            </a:prstTxWarp>
          </a:bodyPr>
          <a:lstStyle>
            <a:lvl1pPr marL="0" indent="0">
              <a:buNone/>
              <a:defRPr lang="pt-BR" sz="2000" cap="none"/>
            </a:lvl1pPr>
            <a:lvl2pPr marL="457200" indent="0">
              <a:buNone/>
              <a:defRPr lang="pt-BR" sz="1800" cap="none"/>
            </a:lvl2pPr>
            <a:lvl3pPr marL="914400" indent="0">
              <a:buNone/>
              <a:defRPr lang="pt-BR" sz="1600" cap="none"/>
            </a:lvl3pPr>
            <a:lvl4pPr marL="1371600" indent="0">
              <a:buNone/>
              <a:defRPr lang="pt-BR" sz="1400" cap="none"/>
            </a:lvl4pPr>
            <a:lvl5pPr marL="1828800" indent="0">
              <a:buNone/>
              <a:defRPr lang="pt-BR" sz="1400" cap="none"/>
            </a:lvl5pPr>
            <a:lvl6pPr marL="2286000" indent="0">
              <a:buNone/>
              <a:defRPr lang="pt-BR" sz="1400" cap="none"/>
            </a:lvl6pPr>
            <a:lvl7pPr marL="2743200" indent="0">
              <a:buNone/>
              <a:defRPr lang="pt-BR" sz="1400" cap="none"/>
            </a:lvl7pPr>
            <a:lvl8pPr marL="3200400" indent="0">
              <a:buNone/>
              <a:defRPr lang="pt-BR" sz="1400" cap="none"/>
            </a:lvl8pPr>
            <a:lvl9pPr marL="3657600" indent="0">
              <a:buNone/>
              <a:defRPr lang="pt-BR" sz="1400" cap="none"/>
            </a:lvl9pPr>
          </a:lstStyle>
          <a:p>
            <a:pPr>
              <a:defRPr lang="pt-BR"/>
            </a:pPr>
            <a:r>
              <a:t>Clique para editar o texto mestre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LEBAABARwAAuQgAABAAAAAmAAAACAAAAAGBAAAAAAAA"/>
              </a:ext>
            </a:extLst>
          </p:cNvSpPr>
          <p:nvPr>
            <p:ph type="title"/>
          </p:nvPr>
        </p:nvSpPr>
        <p:spPr>
          <a:xfrm>
            <a:off x="609600" y="274955"/>
            <a:ext cx="10972800" cy="1143000"/>
          </a:xfrm>
          <a:prstGeom prst="rect">
            <a:avLst/>
          </a:prstGeom>
        </p:spPr>
        <p:txBody>
          <a:bodyPr/>
          <a:lstStyle/>
          <a:p>
            <a:pPr>
              <a:defRPr lang="pt-BR"/>
            </a:pPr>
            <a:r>
              <a:t>Clique para editar o título mestre</a:t>
            </a:r>
          </a:p>
        </p:txBody>
      </p:sp>
      <p:sp>
        <p:nvSpPr>
          <p:cNvPr id="3" name="Espaço Reservado para Conteúdo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NgJAAAIJQAAsCUAABAAAAAmAAAACAAAAAGBAAAAAAAA"/>
              </a:ext>
            </a:extLst>
          </p:cNvSpPr>
          <p:nvPr>
            <p:ph idx="1"/>
          </p:nvPr>
        </p:nvSpPr>
        <p:spPr>
          <a:xfrm>
            <a:off x="609600" y="1600200"/>
            <a:ext cx="5410200" cy="4526280"/>
          </a:xfrm>
          <a:prstGeom prst="rect">
            <a:avLst/>
          </a:prstGeom>
        </p:spPr>
        <p:txBody>
          <a:bodyPr/>
          <a:lstStyle>
            <a:lvl1pPr>
              <a:defRPr lang="pt-BR" sz="2800" cap="none"/>
            </a:lvl1pPr>
            <a:lvl2pPr>
              <a:defRPr lang="pt-BR" sz="2400" cap="none"/>
            </a:lvl2pPr>
            <a:lvl3pPr>
              <a:defRPr lang="pt-BR" sz="2000" cap="none"/>
            </a:lvl3pPr>
            <a:lvl4pPr>
              <a:defRPr lang="pt-BR" sz="1800" cap="none"/>
            </a:lvl4pPr>
            <a:lvl5pPr>
              <a:defRPr lang="pt-BR" sz="1800" cap="none"/>
            </a:lvl5pPr>
            <a:lvl6pPr>
              <a:defRPr lang="pt-BR" sz="1800" cap="none"/>
            </a:lvl6pPr>
            <a:lvl7pPr>
              <a:defRPr lang="pt-BR" sz="1800" cap="none"/>
            </a:lvl7pPr>
            <a:lvl8pPr>
              <a:defRPr lang="pt-BR" sz="1800" cap="none"/>
            </a:lvl8pPr>
            <a:lvl9pPr>
              <a:defRPr lang="pt-BR" sz="1800" cap="none"/>
            </a:lvl9p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
        <p:nvSpPr>
          <p:cNvPr id="4" name="Espaço Reservado para Conteúdo 3"/>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CUAANgJAABARwAAsCUAABAAAAAmAAAACAAAAAGBAAAAAAAA"/>
              </a:ext>
            </a:extLst>
          </p:cNvSpPr>
          <p:nvPr>
            <p:ph idx="2"/>
          </p:nvPr>
        </p:nvSpPr>
        <p:spPr>
          <a:xfrm>
            <a:off x="6172200" y="1600200"/>
            <a:ext cx="5410200" cy="4526280"/>
          </a:xfrm>
          <a:prstGeom prst="rect">
            <a:avLst/>
          </a:prstGeom>
        </p:spPr>
        <p:txBody>
          <a:bodyPr/>
          <a:lstStyle>
            <a:lvl1pPr>
              <a:defRPr lang="pt-BR" sz="2800" cap="none"/>
            </a:lvl1pPr>
            <a:lvl2pPr>
              <a:defRPr lang="pt-BR" sz="2400" cap="none"/>
            </a:lvl2pPr>
            <a:lvl3pPr>
              <a:defRPr lang="pt-BR" sz="2000" cap="none"/>
            </a:lvl3pPr>
            <a:lvl4pPr>
              <a:defRPr lang="pt-BR" sz="1800" cap="none"/>
            </a:lvl4pPr>
            <a:lvl5pPr>
              <a:defRPr lang="pt-BR" sz="1800" cap="none"/>
            </a:lvl5pPr>
            <a:lvl6pPr>
              <a:defRPr lang="pt-BR" sz="1800" cap="none"/>
            </a:lvl6pPr>
            <a:lvl7pPr>
              <a:defRPr lang="pt-BR" sz="1800" cap="none"/>
            </a:lvl7pPr>
            <a:lvl8pPr>
              <a:defRPr lang="pt-BR" sz="1800" cap="none"/>
            </a:lvl8pPr>
            <a:lvl9pPr>
              <a:defRPr lang="pt-BR" sz="1800" cap="none"/>
            </a:lvl9p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LEBAABARwAAuQgAABAAAAAmAAAACAAAAAGBAAAAAAAA"/>
              </a:ext>
            </a:extLst>
          </p:cNvSpPr>
          <p:nvPr>
            <p:ph type="title"/>
          </p:nvPr>
        </p:nvSpPr>
        <p:spPr>
          <a:xfrm>
            <a:off x="609600" y="274955"/>
            <a:ext cx="10972800" cy="1143000"/>
          </a:xfrm>
          <a:prstGeom prst="rect">
            <a:avLst/>
          </a:prstGeom>
        </p:spPr>
        <p:txBody>
          <a:bodyPr/>
          <a:lstStyle/>
          <a:p>
            <a:pPr>
              <a:defRPr lang="pt-BR"/>
            </a:pPr>
            <a:r>
              <a:t>Clique para editar o título mestre</a:t>
            </a:r>
          </a:p>
        </p:txBody>
      </p:sp>
      <p:sp>
        <p:nvSpPr>
          <p:cNvPr id="3" name="Espaço Reservado para Texto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HIJAADjJAAAYQ0AABAAAAAmAAAACAAAAIGBAAAAAAAA"/>
              </a:ext>
            </a:extLst>
          </p:cNvSpPr>
          <p:nvPr>
            <p:ph idx="1"/>
          </p:nvPr>
        </p:nvSpPr>
        <p:spPr>
          <a:xfrm>
            <a:off x="609600" y="1535430"/>
            <a:ext cx="5386705" cy="639445"/>
          </a:xfrm>
          <a:prstGeom prst="rect">
            <a:avLst/>
          </a:prstGeom>
        </p:spPr>
        <p:txBody>
          <a:bodyPr vert="horz" wrap="square" lIns="91440" tIns="45720" rIns="91440" bIns="45720" numCol="1" spcCol="215900" anchor="b">
            <a:prstTxWarp prst="textNoShape">
              <a:avLst/>
            </a:prstTxWarp>
          </a:bodyPr>
          <a:lstStyle>
            <a:lvl1pPr marL="0" indent="0">
              <a:buNone/>
              <a:defRPr lang="pt-BR" sz="2400" b="1" cap="none"/>
            </a:lvl1pPr>
            <a:lvl2pPr marL="457200" indent="0">
              <a:buNone/>
              <a:defRPr lang="pt-BR" sz="2000" b="1" cap="none"/>
            </a:lvl2pPr>
            <a:lvl3pPr marL="914400" indent="0">
              <a:buNone/>
              <a:defRPr lang="pt-BR" sz="1800" b="1" cap="none"/>
            </a:lvl3pPr>
            <a:lvl4pPr marL="1371600" indent="0">
              <a:buNone/>
              <a:defRPr lang="pt-BR" sz="1600" b="1" cap="none"/>
            </a:lvl4pPr>
            <a:lvl5pPr marL="1828800" indent="0">
              <a:buNone/>
              <a:defRPr lang="pt-BR" sz="1600" b="1" cap="none"/>
            </a:lvl5pPr>
            <a:lvl6pPr marL="2286000" indent="0">
              <a:buNone/>
              <a:defRPr lang="pt-BR" sz="1600" b="1" cap="none"/>
            </a:lvl6pPr>
            <a:lvl7pPr marL="2743200" indent="0">
              <a:buNone/>
              <a:defRPr lang="pt-BR" sz="1600" b="1" cap="none"/>
            </a:lvl7pPr>
            <a:lvl8pPr marL="3200400" indent="0">
              <a:buNone/>
              <a:defRPr lang="pt-BR" sz="1600" b="1" cap="none"/>
            </a:lvl8pPr>
            <a:lvl9pPr marL="3657600" indent="0">
              <a:buNone/>
              <a:defRPr lang="pt-BR" sz="1600" b="1" cap="none"/>
            </a:lvl9pPr>
          </a:lstStyle>
          <a:p>
            <a:pPr>
              <a:defRPr lang="pt-BR"/>
            </a:pPr>
            <a:r>
              <a:t>Clique para editar o texto mestre</a:t>
            </a:r>
          </a:p>
        </p:txBody>
      </p:sp>
      <p:sp>
        <p:nvSpPr>
          <p:cNvPr id="4" name="Espaço Reservado para Conteúdo 3"/>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GENAADjJAAAsCUAABAAAAAmAAAACAAAAAGBAAAAAAAA"/>
              </a:ext>
            </a:extLst>
          </p:cNvSpPr>
          <p:nvPr>
            <p:ph idx="2"/>
          </p:nvPr>
        </p:nvSpPr>
        <p:spPr>
          <a:xfrm>
            <a:off x="609600" y="2174875"/>
            <a:ext cx="5386705" cy="3951605"/>
          </a:xfrm>
          <a:prstGeom prst="rect">
            <a:avLst/>
          </a:prstGeom>
        </p:spPr>
        <p:txBody>
          <a:bodyPr/>
          <a:lstStyle>
            <a:lvl1pPr>
              <a:defRPr lang="pt-BR" sz="2400" cap="none"/>
            </a:lvl1pPr>
            <a:lvl2pPr>
              <a:defRPr lang="pt-BR" sz="2000" cap="none"/>
            </a:lvl2pPr>
            <a:lvl3pPr>
              <a:defRPr lang="pt-BR" sz="1800" cap="none"/>
            </a:lvl3pPr>
            <a:lvl4pPr>
              <a:defRPr lang="pt-BR" sz="1600" cap="none"/>
            </a:lvl4pPr>
            <a:lvl5pPr>
              <a:defRPr lang="pt-BR" sz="1600" cap="none"/>
            </a:lvl5pPr>
            <a:lvl6pPr>
              <a:defRPr lang="pt-BR" sz="1600" cap="none"/>
            </a:lvl6pPr>
            <a:lvl7pPr>
              <a:defRPr lang="pt-BR" sz="1600" cap="none"/>
            </a:lvl7pPr>
            <a:lvl8pPr>
              <a:defRPr lang="pt-BR" sz="1600" cap="none"/>
            </a:lvl8pPr>
            <a:lvl9pPr>
              <a:defRPr lang="pt-BR" sz="1600" cap="none"/>
            </a:lvl9p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
        <p:nvSpPr>
          <p:cNvPr id="5" name="Espaço Reservado para Texto 4"/>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GSYAAHIJAABARwAAYQ0AABAAAAAmAAAACAAAAIGBAAAAAAAA"/>
              </a:ext>
            </a:extLst>
          </p:cNvSpPr>
          <p:nvPr>
            <p:ph idx="3"/>
          </p:nvPr>
        </p:nvSpPr>
        <p:spPr>
          <a:xfrm>
            <a:off x="6193155" y="1535430"/>
            <a:ext cx="5389245" cy="639445"/>
          </a:xfrm>
          <a:prstGeom prst="rect">
            <a:avLst/>
          </a:prstGeom>
        </p:spPr>
        <p:txBody>
          <a:bodyPr vert="horz" wrap="square" lIns="91440" tIns="45720" rIns="91440" bIns="45720" numCol="1" spcCol="215900" anchor="b">
            <a:prstTxWarp prst="textNoShape">
              <a:avLst/>
            </a:prstTxWarp>
          </a:bodyPr>
          <a:lstStyle>
            <a:lvl1pPr marL="0" indent="0">
              <a:buNone/>
              <a:defRPr lang="pt-BR" sz="2400" b="1" cap="none"/>
            </a:lvl1pPr>
            <a:lvl2pPr marL="457200" indent="0">
              <a:buNone/>
              <a:defRPr lang="pt-BR" sz="2000" b="1" cap="none"/>
            </a:lvl2pPr>
            <a:lvl3pPr marL="914400" indent="0">
              <a:buNone/>
              <a:defRPr lang="pt-BR" sz="1800" b="1" cap="none"/>
            </a:lvl3pPr>
            <a:lvl4pPr marL="1371600" indent="0">
              <a:buNone/>
              <a:defRPr lang="pt-BR" sz="1600" b="1" cap="none"/>
            </a:lvl4pPr>
            <a:lvl5pPr marL="1828800" indent="0">
              <a:buNone/>
              <a:defRPr lang="pt-BR" sz="1600" b="1" cap="none"/>
            </a:lvl5pPr>
            <a:lvl6pPr marL="2286000" indent="0">
              <a:buNone/>
              <a:defRPr lang="pt-BR" sz="1600" b="1" cap="none"/>
            </a:lvl6pPr>
            <a:lvl7pPr marL="2743200" indent="0">
              <a:buNone/>
              <a:defRPr lang="pt-BR" sz="1600" b="1" cap="none"/>
            </a:lvl7pPr>
            <a:lvl8pPr marL="3200400" indent="0">
              <a:buNone/>
              <a:defRPr lang="pt-BR" sz="1600" b="1" cap="none"/>
            </a:lvl8pPr>
            <a:lvl9pPr marL="3657600" indent="0">
              <a:buNone/>
              <a:defRPr lang="pt-BR" sz="1600" b="1" cap="none"/>
            </a:lvl9pPr>
          </a:lstStyle>
          <a:p>
            <a:pPr>
              <a:defRPr lang="pt-BR"/>
            </a:pPr>
            <a:r>
              <a:t>Clique para editar o texto mestre</a:t>
            </a:r>
          </a:p>
        </p:txBody>
      </p:sp>
      <p:sp>
        <p:nvSpPr>
          <p:cNvPr id="6" name="Espaço Reservado para Conteúdo 5"/>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GSYAAGENAABARwAAsCUAABAAAAAmAAAACAAAAAGBAAAAAAAA"/>
              </a:ext>
            </a:extLst>
          </p:cNvSpPr>
          <p:nvPr>
            <p:ph idx="4"/>
          </p:nvPr>
        </p:nvSpPr>
        <p:spPr>
          <a:xfrm>
            <a:off x="6193155" y="2174875"/>
            <a:ext cx="5389245" cy="3951605"/>
          </a:xfrm>
          <a:prstGeom prst="rect">
            <a:avLst/>
          </a:prstGeom>
        </p:spPr>
        <p:txBody>
          <a:bodyPr/>
          <a:lstStyle>
            <a:lvl1pPr>
              <a:defRPr lang="pt-BR" sz="2400" cap="none"/>
            </a:lvl1pPr>
            <a:lvl2pPr>
              <a:defRPr lang="pt-BR" sz="2000" cap="none"/>
            </a:lvl2pPr>
            <a:lvl3pPr>
              <a:defRPr lang="pt-BR" sz="1800" cap="none"/>
            </a:lvl3pPr>
            <a:lvl4pPr>
              <a:defRPr lang="pt-BR" sz="1600" cap="none"/>
            </a:lvl4pPr>
            <a:lvl5pPr>
              <a:defRPr lang="pt-BR" sz="1600" cap="none"/>
            </a:lvl5pPr>
            <a:lvl6pPr>
              <a:defRPr lang="pt-BR" sz="1600" cap="none"/>
            </a:lvl6pPr>
            <a:lvl7pPr>
              <a:defRPr lang="pt-BR" sz="1600" cap="none"/>
            </a:lvl7pPr>
            <a:lvl8pPr>
              <a:defRPr lang="pt-BR" sz="1600" cap="none"/>
            </a:lvl8pPr>
            <a:lvl9pPr>
              <a:defRPr lang="pt-BR" sz="1600" cap="none"/>
            </a:lvl9p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LEBAABARwAAuQgAABAAAAAmAAAACAAAAAGBAAAAAAAA"/>
              </a:ext>
            </a:extLst>
          </p:cNvSpPr>
          <p:nvPr>
            <p:ph type="title"/>
          </p:nvPr>
        </p:nvSpPr>
        <p:spPr>
          <a:xfrm>
            <a:off x="609600" y="274955"/>
            <a:ext cx="10972800" cy="1143000"/>
          </a:xfrm>
          <a:prstGeom prst="rect">
            <a:avLst/>
          </a:prstGeom>
        </p:spPr>
        <p:txBody>
          <a:bodyPr/>
          <a:lstStyle/>
          <a:p>
            <a:pPr>
              <a:defRPr lang="pt-BR"/>
            </a:pPr>
            <a:r>
              <a:t>Clique para editar o título mestre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K4BAABuHAAA1AgAABAAAAAmAAAACAAAAIGBAAAAAAAA"/>
              </a:ext>
            </a:extLst>
          </p:cNvSpPr>
          <p:nvPr>
            <p:ph type="title"/>
          </p:nvPr>
        </p:nvSpPr>
        <p:spPr>
          <a:xfrm>
            <a:off x="609600" y="273050"/>
            <a:ext cx="4011930" cy="1162050"/>
          </a:xfrm>
          <a:prstGeom prst="rect">
            <a:avLst/>
          </a:prstGeom>
        </p:spPr>
        <p:txBody>
          <a:bodyPr vert="horz" wrap="square" lIns="91440" tIns="45720" rIns="91440" bIns="45720" numCol="1" spcCol="215900" anchor="b">
            <a:prstTxWarp prst="textNoShape">
              <a:avLst/>
            </a:prstTxWarp>
          </a:bodyPr>
          <a:lstStyle>
            <a:lvl1pPr algn="l">
              <a:defRPr lang="pt-BR" sz="2000" b="1" cap="none"/>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r>
              <a:t>Clique para editar o título mestre</a:t>
            </a:r>
          </a:p>
        </p:txBody>
      </p:sp>
      <p:sp>
        <p:nvSpPr>
          <p:cNvPr id="3" name="Espaço Reservado para Conteúdo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VB0AAK4BAABARwAAsCUAABAAAAAmAAAACAAAAAGBAAAAAAAA"/>
              </a:ext>
            </a:extLst>
          </p:cNvSpPr>
          <p:nvPr>
            <p:ph idx="1"/>
          </p:nvPr>
        </p:nvSpPr>
        <p:spPr>
          <a:xfrm>
            <a:off x="4767580" y="273050"/>
            <a:ext cx="6814820" cy="5853430"/>
          </a:xfrm>
          <a:prstGeom prst="rect">
            <a:avLst/>
          </a:prstGeom>
        </p:spPr>
        <p:txBody>
          <a:bodyPr/>
          <a:lstStyle>
            <a:lvl1pPr>
              <a:defRPr lang="pt-BR" sz="3200" cap="none"/>
            </a:lvl1pPr>
            <a:lvl2pPr>
              <a:defRPr lang="pt-BR" sz="2800" cap="none"/>
            </a:lvl2pPr>
            <a:lvl3pPr>
              <a:defRPr lang="pt-BR" sz="2400" cap="none"/>
            </a:lvl3pPr>
            <a:lvl4pPr>
              <a:defRPr lang="pt-BR" sz="2000" cap="none"/>
            </a:lvl4pPr>
            <a:lvl5pPr>
              <a:defRPr lang="pt-BR" sz="2000" cap="none"/>
            </a:lvl5pPr>
            <a:lvl6pPr>
              <a:defRPr lang="pt-BR" sz="2000" cap="none"/>
            </a:lvl6pPr>
            <a:lvl7pPr>
              <a:defRPr lang="pt-BR" sz="2000" cap="none"/>
            </a:lvl7pPr>
            <a:lvl8pPr>
              <a:defRPr lang="pt-BR" sz="2000" cap="none"/>
            </a:lvl8pPr>
            <a:lvl9pPr>
              <a:defRPr lang="pt-BR" sz="2000" cap="none"/>
            </a:lvl9p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
        <p:nvSpPr>
          <p:cNvPr id="4" name="Espaço Reservado para Texto 3"/>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HBPcn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NQIAABuHAAAsCUAABAAAAAmAAAACAAAAAGBAAAAAAAA"/>
              </a:ext>
            </a:extLst>
          </p:cNvSpPr>
          <p:nvPr>
            <p:ph idx="2"/>
          </p:nvPr>
        </p:nvSpPr>
        <p:spPr>
          <a:xfrm>
            <a:off x="609600" y="1435100"/>
            <a:ext cx="4011930" cy="4691380"/>
          </a:xfrm>
          <a:prstGeom prst="rect">
            <a:avLst/>
          </a:prstGeom>
        </p:spPr>
        <p:txBody>
          <a:bodyPr/>
          <a:lstStyle>
            <a:lvl1pPr marL="0" indent="0">
              <a:buNone/>
              <a:defRPr lang="pt-BR" sz="1400" cap="none"/>
            </a:lvl1pPr>
            <a:lvl2pPr marL="457200" indent="0">
              <a:buNone/>
              <a:defRPr lang="pt-BR" sz="1200" cap="none"/>
            </a:lvl2pPr>
            <a:lvl3pPr marL="914400" indent="0">
              <a:buNone/>
              <a:defRPr lang="pt-BR" sz="1000" cap="none"/>
            </a:lvl3pPr>
            <a:lvl4pPr marL="1371600" indent="0">
              <a:buNone/>
              <a:defRPr lang="pt-BR" sz="900" cap="none"/>
            </a:lvl4pPr>
            <a:lvl5pPr marL="1828800" indent="0">
              <a:buNone/>
              <a:defRPr lang="pt-BR" sz="900" cap="none"/>
            </a:lvl5pPr>
            <a:lvl6pPr marL="2286000" indent="0">
              <a:buNone/>
              <a:defRPr lang="pt-BR" sz="900" cap="none"/>
            </a:lvl6pPr>
            <a:lvl7pPr marL="2743200" indent="0">
              <a:buNone/>
              <a:defRPr lang="pt-BR" sz="900" cap="none"/>
            </a:lvl7pPr>
            <a:lvl8pPr marL="3200400" indent="0">
              <a:buNone/>
              <a:defRPr lang="pt-BR" sz="900" cap="none"/>
            </a:lvl8pPr>
            <a:lvl9pPr marL="3657600" indent="0">
              <a:buNone/>
              <a:defRPr lang="pt-BR" sz="900" cap="none"/>
            </a:lvl9pPr>
          </a:lstStyle>
          <a:p>
            <a:pPr>
              <a:defRPr lang="pt-BR"/>
            </a:pPr>
            <a:r>
              <a:t>Clique para editar o texto mestre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sw4AAIgdAACzOwAABSEAABAAAAAmAAAACAAAAIGBAAAAAAAA"/>
              </a:ext>
            </a:extLst>
          </p:cNvSpPr>
          <p:nvPr>
            <p:ph type="title"/>
          </p:nvPr>
        </p:nvSpPr>
        <p:spPr>
          <a:xfrm>
            <a:off x="2389505" y="4800600"/>
            <a:ext cx="7315200" cy="567055"/>
          </a:xfrm>
          <a:prstGeom prst="rect">
            <a:avLst/>
          </a:prstGeom>
        </p:spPr>
        <p:txBody>
          <a:bodyPr vert="horz" wrap="square" lIns="91440" tIns="45720" rIns="91440" bIns="45720" numCol="1" spcCol="215900" anchor="b">
            <a:prstTxWarp prst="textNoShape">
              <a:avLst/>
            </a:prstTxWarp>
          </a:bodyPr>
          <a:lstStyle>
            <a:lvl1pPr algn="l">
              <a:defRPr lang="pt-BR" sz="2000" b="1" cap="none"/>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r>
              <a:t>Clique para editar o título mestre</a:t>
            </a:r>
          </a:p>
        </p:txBody>
      </p:sp>
      <p:sp>
        <p:nvSpPr>
          <p:cNvPr id="3" name="Espaço Reservado para Imagem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sw4AAMUDAACzOwAAFR0AABAAAAAmAAAACAAAAAGBAAAAAAAA"/>
              </a:ext>
            </a:extLst>
          </p:cNvSpPr>
          <p:nvPr>
            <p:ph type="pic" idx="1"/>
          </p:nvPr>
        </p:nvSpPr>
        <p:spPr>
          <a:xfrm>
            <a:off x="2389505" y="612775"/>
            <a:ext cx="7315200" cy="4114800"/>
          </a:xfrm>
          <a:prstGeom prst="rect">
            <a:avLst/>
          </a:prstGeom>
        </p:spPr>
        <p:txBody>
          <a:bodyPr/>
          <a:lstStyle>
            <a:lvl1pPr marL="0" indent="0">
              <a:buNone/>
              <a:defRPr lang="pt-BR" sz="3200" cap="none"/>
            </a:lvl1pPr>
            <a:lvl2pPr marL="457200" indent="0">
              <a:buNone/>
              <a:defRPr lang="pt-BR" sz="2800" cap="none"/>
            </a:lvl2pPr>
            <a:lvl3pPr marL="914400" indent="0">
              <a:buNone/>
              <a:defRPr lang="pt-BR" sz="2400" cap="none"/>
            </a:lvl3pPr>
            <a:lvl4pPr marL="1371600" indent="0">
              <a:buNone/>
              <a:defRPr lang="pt-BR" sz="2000" cap="none"/>
            </a:lvl4pPr>
            <a:lvl5pPr marL="1828800" indent="0">
              <a:buNone/>
              <a:defRPr lang="pt-BR" sz="2000" cap="none"/>
            </a:lvl5pPr>
            <a:lvl6pPr marL="2286000" indent="0">
              <a:buNone/>
              <a:defRPr lang="pt-BR" sz="2000" cap="none"/>
            </a:lvl6pPr>
            <a:lvl7pPr marL="2743200" indent="0">
              <a:buNone/>
              <a:defRPr lang="pt-BR" sz="2000" cap="none"/>
            </a:lvl7pPr>
            <a:lvl8pPr marL="3200400" indent="0">
              <a:buNone/>
              <a:defRPr lang="pt-BR" sz="2000" cap="none"/>
            </a:lvl8pPr>
            <a:lvl9pPr marL="3657600" indent="0">
              <a:buNone/>
              <a:defRPr lang="pt-BR" sz="2000" cap="none"/>
            </a:lvl9pPr>
          </a:lstStyle>
          <a:p>
            <a:pPr>
              <a:defRPr lang="pt-BR"/>
            </a:pPr>
            <a:endParaRPr cap="none" noProof="1"/>
          </a:p>
        </p:txBody>
      </p:sp>
      <p:sp>
        <p:nvSpPr>
          <p:cNvPr id="4" name="Espaço Reservado para Texto 3"/>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ME5yMM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sw4AAAUhAACzOwAA+CUAABAAAAAmAAAACAAAAAGBAAAAAAAA"/>
              </a:ext>
            </a:extLst>
          </p:cNvSpPr>
          <p:nvPr>
            <p:ph idx="2"/>
          </p:nvPr>
        </p:nvSpPr>
        <p:spPr>
          <a:xfrm>
            <a:off x="2389505" y="5367655"/>
            <a:ext cx="7315200" cy="804545"/>
          </a:xfrm>
          <a:prstGeom prst="rect">
            <a:avLst/>
          </a:prstGeom>
        </p:spPr>
        <p:txBody>
          <a:bodyPr/>
          <a:lstStyle>
            <a:lvl1pPr marL="0" indent="0">
              <a:buNone/>
              <a:defRPr lang="pt-BR" sz="1400" cap="none"/>
            </a:lvl1pPr>
            <a:lvl2pPr marL="457200" indent="0">
              <a:buNone/>
              <a:defRPr lang="pt-BR" sz="1200" cap="none"/>
            </a:lvl2pPr>
            <a:lvl3pPr marL="914400" indent="0">
              <a:buNone/>
              <a:defRPr lang="pt-BR" sz="1000" cap="none"/>
            </a:lvl3pPr>
            <a:lvl4pPr marL="1371600" indent="0">
              <a:buNone/>
              <a:defRPr lang="pt-BR" sz="900" cap="none"/>
            </a:lvl4pPr>
            <a:lvl5pPr marL="1828800" indent="0">
              <a:buNone/>
              <a:defRPr lang="pt-BR" sz="900" cap="none"/>
            </a:lvl5pPr>
            <a:lvl6pPr marL="2286000" indent="0">
              <a:buNone/>
              <a:defRPr lang="pt-BR" sz="900" cap="none"/>
            </a:lvl6pPr>
            <a:lvl7pPr marL="2743200" indent="0">
              <a:buNone/>
              <a:defRPr lang="pt-BR" sz="900" cap="none"/>
            </a:lvl7pPr>
            <a:lvl8pPr marL="3200400" indent="0">
              <a:buNone/>
              <a:defRPr lang="pt-BR" sz="900" cap="none"/>
            </a:lvl8pPr>
            <a:lvl9pPr marL="3657600" indent="0">
              <a:buNone/>
              <a:defRPr lang="pt-BR" sz="900" cap="none"/>
            </a:lvl9pPr>
          </a:lstStyle>
          <a:p>
            <a:pPr>
              <a:defRPr lang="pt-BR"/>
            </a:pPr>
            <a:r>
              <a:t>Clique para editar o texto mestre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E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LEBAABARwAAuQgAABAAAAAmAAAACAAAAAGBAAAAAAAA"/>
              </a:ext>
            </a:extLst>
          </p:cNvSpPr>
          <p:nvPr>
            <p:ph type="title"/>
          </p:nvPr>
        </p:nvSpPr>
        <p:spPr>
          <a:xfrm>
            <a:off x="609600" y="274955"/>
            <a:ext cx="10972800" cy="1143000"/>
          </a:xfrm>
          <a:prstGeom prst="rect">
            <a:avLst/>
          </a:prstGeom>
        </p:spPr>
        <p:txBody>
          <a:bodyPr/>
          <a:lstStyle/>
          <a:p>
            <a:pPr>
              <a:defRPr lang="pt-BR"/>
            </a:pPr>
            <a:r>
              <a:t>Clique para editar o título mestre</a:t>
            </a:r>
          </a:p>
        </p:txBody>
      </p:sp>
      <p:sp>
        <p:nvSpPr>
          <p:cNvPr id="3" name="Espaço Reservado para Texto Vertical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Q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E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NgJAABARwAAsCUAABAAAAAmAAAACAAAAAOBAAAAAAAA"/>
              </a:ext>
            </a:extLst>
          </p:cNvSpPr>
          <p:nvPr>
            <p:ph idx="1"/>
          </p:nvPr>
        </p:nvSpPr>
        <p:spPr>
          <a:xfrm>
            <a:off x="609600" y="1600200"/>
            <a:ext cx="10972800" cy="4526280"/>
          </a:xfrm>
          <a:prstGeom prst="rect">
            <a:avLst/>
          </a:prstGeom>
        </p:spPr>
        <p:txBody>
          <a:bodyPr vert="vert" wrap="square" lIns="91440" tIns="45720" rIns="91440" bIns="45720" numCol="1" spcCol="215900" anchor="t">
            <a:prstTxWarp prst="textNoShape">
              <a:avLst/>
            </a:prstTxWarp>
          </a:body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Q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PT1cQw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YDYAALEBAABARwAAsCUAABAAAAAmAAAACAAAAAOBAAAAAAAA"/>
              </a:ext>
            </a:extLst>
          </p:cNvSpPr>
          <p:nvPr>
            <p:ph type="title"/>
          </p:nvPr>
        </p:nvSpPr>
        <p:spPr>
          <a:xfrm>
            <a:off x="8839200" y="274955"/>
            <a:ext cx="2743200" cy="5851525"/>
          </a:xfrm>
          <a:prstGeom prst="rect">
            <a:avLst/>
          </a:prstGeom>
        </p:spPr>
        <p:txBody>
          <a:bodyPr vert="vert" wrap="square" lIns="91440" tIns="45720" rIns="91440" bIns="45720" numCol="1" spcCol="215900" anchor="t">
            <a:prstTxWarp prst="textNoShape">
              <a:avLst/>
            </a:prstTxWarp>
          </a:bodyPr>
          <a:lstStyle/>
          <a:p>
            <a:pPr>
              <a:defRPr lang="pt-BR"/>
            </a:pPr>
            <a:r>
              <a:t>Clique para editar o título mestre</a:t>
            </a:r>
          </a:p>
        </p:txBody>
      </p:sp>
      <p:sp>
        <p:nvSpPr>
          <p:cNvPr id="3" name="Espaço Reservado para Texto Vertical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Q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LEBAABwNQAAsCUAABAAAAAmAAAACAAAAAOBAAAAAAAA"/>
              </a:ext>
            </a:extLst>
          </p:cNvSpPr>
          <p:nvPr>
            <p:ph idx="1"/>
          </p:nvPr>
        </p:nvSpPr>
        <p:spPr>
          <a:xfrm>
            <a:off x="609600" y="274955"/>
            <a:ext cx="8077200" cy="5851525"/>
          </a:xfrm>
          <a:prstGeom prst="rect">
            <a:avLst/>
          </a:prstGeom>
        </p:spPr>
        <p:txBody>
          <a:bodyPr vert="vert" wrap="square" lIns="91440" tIns="45720" rIns="91440" bIns="45720" numCol="1" spcCol="215900" anchor="t">
            <a:prstTxWarp prst="textNoShape">
              <a:avLst/>
            </a:prstTxWarp>
          </a:body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2" name="TítuloDoSlide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B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E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B/f38AAAAAA8zMzADAwP8Af39/AAAAAAAAAAAAAAAAAAAAAAAAAAAAIQAAABgAAAAUAAAAoAUAABsNAABgRQAAJhYAABAAAAAmAAAACAAAAL2RAAB/AAAA"/>
              </a:ext>
            </a:extLst>
          </p:cNvSpPr>
          <p:nvPr>
            <p:ph type="ctrTitle"/>
          </p:nvPr>
        </p:nvSpPr>
        <p:spPr>
          <a:xfrm>
            <a:off x="914400" y="2130425"/>
            <a:ext cx="10363200" cy="1470025"/>
          </a:xfrm>
          <a:prstGeom prst="rect">
            <a:avLst/>
          </a:prstGeom>
          <a:noFill/>
        </p:spPr>
        <p:txBody>
          <a:bodyPr vert="horz" wrap="square" lIns="91440" tIns="45720" rIns="91440" bIns="45720" numCol="1" spcCol="215900" anchor="ctr">
            <a:prstTxWarp prst="textNoShape">
              <a:avLst/>
            </a:prstTxWarp>
          </a:bodyPr>
          <a:lstStyle/>
          <a:p>
            <a:pPr>
              <a:defRPr lang="pt-BR"/>
            </a:pPr>
            <a:r>
              <a:rPr cap="none" noProof="1"/>
              <a:t>Click to edit Master title style</a:t>
            </a:r>
          </a:p>
        </p:txBody>
      </p:sp>
      <p:sp>
        <p:nvSpPr>
          <p:cNvPr id="3" name="SubtítuloDoSlide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CBpj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B/f38AAAAAA8zMzADAwP8Af39/AAAAAAAAAAAAAAAAAAAAAAAAAAAAIQAAABgAAAAUAAAAQAsAAOgXAADAPwAAsCIAABAAAAAmAAAACAAAAD2RAAB/AAAA"/>
              </a:ext>
            </a:extLst>
          </p:cNvSpPr>
          <p:nvPr>
            <p:ph type="subTitle" idx="1"/>
          </p:nvPr>
        </p:nvSpPr>
        <p:spPr>
          <a:xfrm>
            <a:off x="1828800" y="3886200"/>
            <a:ext cx="8534400" cy="1752600"/>
          </a:xfrm>
          <a:prstGeom prst="rect">
            <a:avLst/>
          </a:prstGeom>
          <a:noFill/>
        </p:spPr>
        <p:txBody>
          <a:bodyPr vert="horz" wrap="square" lIns="91440" tIns="45720" rIns="91440" bIns="45720" numCol="1" spcCol="215900" anchor="t">
            <a:prstTxWarp prst="textNoShape">
              <a:avLst/>
            </a:prstTxWarp>
          </a:bodyPr>
          <a:lstStyle>
            <a:lvl1pPr marL="0" indent="0" algn="ctr">
              <a:buNone/>
              <a:defRPr lang="pt-BR" cap="none"/>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r>
              <a:rPr cap="none" noProof="1"/>
              <a:t>Click to edit Master subtitle style</a:t>
            </a:r>
          </a:p>
        </p:txBody>
      </p:sp>
      <p:sp>
        <p:nvSpPr>
          <p:cNvPr id="4" name="ÁreaDataHora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E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AAAAAAAAAAA"/>
              </a:ext>
            </a:extLst>
          </p:cNvSpPr>
          <p:nvPr>
            <p:ph type="dt" sz="quarter" idx="10"/>
          </p:nvPr>
        </p:nvSpPr>
        <p:spPr/>
        <p:txBody>
          <a:bodyPr/>
          <a:lstStyle/>
          <a:p>
            <a:pPr>
              <a:defRPr lang="pt-BR"/>
            </a:pPr>
            <a:fld id="{E27989E1-AF0F-2C7F-41C1-592AC78FB70C}" type="datetime13">
              <a:t>6:40:27 </a:t>
            </a:fld>
            <a:endParaRPr dirty="0"/>
          </a:p>
        </p:txBody>
      </p:sp>
      <p:sp>
        <p:nvSpPr>
          <p:cNvPr id="5" name="ÁreaRodapé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AAAAAAAAAAA"/>
              </a:ext>
            </a:extLst>
          </p:cNvSpPr>
          <p:nvPr>
            <p:ph type="ftr" sz="quarter" idx="11"/>
          </p:nvPr>
        </p:nvSpPr>
        <p:spPr/>
        <p:txBody>
          <a:bodyPr/>
          <a:lstStyle/>
          <a:p>
            <a:pPr>
              <a:defRPr lang="pt-BR"/>
            </a:pPr>
            <a:endParaRPr dirty="0"/>
          </a:p>
        </p:txBody>
      </p:sp>
      <p:sp>
        <p:nvSpPr>
          <p:cNvPr id="6" name="ÁreaNúmeroSlide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GhwfQw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AAAAAAAAAAA"/>
              </a:ext>
            </a:extLst>
          </p:cNvSpPr>
          <p:nvPr>
            <p:ph type="sldNum" sz="quarter" idx="12"/>
          </p:nvPr>
        </p:nvSpPr>
        <p:spPr/>
        <p:txBody>
          <a:bodyPr/>
          <a:lstStyle/>
          <a:p>
            <a:pPr>
              <a:defRPr lang="pt-BR"/>
            </a:pPr>
            <a:fld id="{E279E2D2-9C0F-2C14-41C1-6A41AC8FB73F}" type="slidenum">
              <a:t>‹nº›</a:t>
            </a:fld>
            <a:endParaRPr dirty="0"/>
          </a:p>
        </p:txBody>
      </p:sp>
    </p:spTree>
  </p:cSld>
  <p:clrMapOvr>
    <a:masterClrMapping/>
  </p:clrMapOvr>
  <p:hf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OkAZ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LEBAABARwAAuQgAABAAAAAmAAAACAAAAAGBAAAAAAAA"/>
              </a:ext>
            </a:extLst>
          </p:cNvSpPr>
          <p:nvPr>
            <p:ph type="title"/>
          </p:nvPr>
        </p:nvSpPr>
        <p:spPr>
          <a:xfrm>
            <a:off x="609600" y="274955"/>
            <a:ext cx="10972800" cy="1143000"/>
          </a:xfrm>
          <a:prstGeom prst="rect">
            <a:avLst/>
          </a:prstGeom>
        </p:spPr>
        <p:txBody>
          <a:bodyPr/>
          <a:lstStyle/>
          <a:p>
            <a:pPr>
              <a:defRPr lang="pt-BR"/>
            </a:pPr>
            <a:r>
              <a:t>Clique para editar o título mestre</a:t>
            </a:r>
          </a:p>
        </p:txBody>
      </p:sp>
      <p:sp>
        <p:nvSpPr>
          <p:cNvPr id="3" name="Espaço Reservado para Conteúdo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NgJAABARwAAsCUAABAAAAAmAAAACAAAAAGBAAAAAAAA"/>
              </a:ext>
            </a:extLst>
          </p:cNvSpPr>
          <p:nvPr>
            <p:ph idx="1"/>
          </p:nvPr>
        </p:nvSpPr>
        <p:spPr>
          <a:xfrm>
            <a:off x="609600" y="1600200"/>
            <a:ext cx="10972800" cy="4526280"/>
          </a:xfrm>
          <a:prstGeom prst="rect">
            <a:avLst/>
          </a:prstGeom>
        </p:spPr>
        <p:txBody>
          <a:body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
        <p:nvSpPr>
          <p:cNvPr id="4" name="Espaço Reservado para Data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GV0AAY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AAAAACAHwAA"/>
              </a:ext>
            </a:extLst>
          </p:cNvSpPr>
          <p:nvPr>
            <p:ph type="dt" sz="half" idx="10"/>
          </p:nvPr>
        </p:nvSpPr>
        <p:spPr>
          <a:ln>
            <a:noFill/>
          </a:ln>
        </p:spPr>
        <p:txBody>
          <a:bodyPr/>
          <a:lstStyle/>
          <a:p>
            <a:pPr>
              <a:defRPr lang="pt-BR"/>
            </a:pPr>
            <a:fld id="{E279DBAA-E40F-2C2D-41C1-1278958FB747}" type="datetime13">
              <a:t>6:40:27 </a:t>
            </a:fld>
            <a:endParaRPr dirty="0"/>
          </a:p>
        </p:txBody>
      </p:sp>
      <p:sp>
        <p:nvSpPr>
          <p:cNvPr id="5" name="Espaço Reservado para Rodapé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AAAAACAHwAA"/>
              </a:ext>
            </a:extLst>
          </p:cNvSpPr>
          <p:nvPr>
            <p:ph type="ftr" sz="quarter" idx="11"/>
          </p:nvPr>
        </p:nvSpPr>
        <p:spPr>
          <a:ln>
            <a:noFill/>
          </a:ln>
        </p:spPr>
        <p:txBody>
          <a:bodyPr/>
          <a:lstStyle/>
          <a:p>
            <a:pPr>
              <a:defRPr lang="pt-BR"/>
            </a:pPr>
            <a:endParaRPr dirty="0"/>
          </a:p>
        </p:txBody>
      </p:sp>
      <p:sp>
        <p:nvSpPr>
          <p:cNvPr id="6" name="Espaço Reservado para Número de Slide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9yZWw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AAAAACAHwAA"/>
              </a:ext>
            </a:extLst>
          </p:cNvSpPr>
          <p:nvPr>
            <p:ph type="sldNum" sz="quarter" idx="12"/>
          </p:nvPr>
        </p:nvSpPr>
        <p:spPr>
          <a:ln>
            <a:noFill/>
          </a:ln>
        </p:spPr>
        <p:txBody>
          <a:bodyPr/>
          <a:lstStyle/>
          <a:p>
            <a:pPr>
              <a:defRPr lang="pt-BR"/>
            </a:pPr>
            <a:fld id="{E279F374-3A0F-2C05-41C1-CC50BD8FB799}" type="slidenum">
              <a:t>‹nº›</a:t>
            </a:fld>
            <a:endParaRPr dirty="0"/>
          </a:p>
        </p:txBody>
      </p:sp>
    </p:spTree>
  </p:cSld>
  <p:clrMapOvr>
    <a:masterClrMapping/>
  </p:clrMapOvr>
  <p:hf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BYPdQw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7gUAABwbAACuRQAAfSMAABAAAAAmAAAACAAAAAGBAAAAAAAA"/>
              </a:ext>
            </a:extLst>
          </p:cNvSpPr>
          <p:nvPr>
            <p:ph type="title"/>
          </p:nvPr>
        </p:nvSpPr>
        <p:spPr>
          <a:xfrm>
            <a:off x="963930" y="4406900"/>
            <a:ext cx="10363200" cy="1362075"/>
          </a:xfrm>
          <a:prstGeom prst="rect">
            <a:avLst/>
          </a:prstGeom>
        </p:spPr>
        <p:txBody>
          <a:bodyPr/>
          <a:lstStyle>
            <a:lvl1pPr algn="l">
              <a:defRPr lang="pt-BR" sz="4000" b="1" cap="all"/>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r>
              <a:t>Clique para editar o título mestre</a:t>
            </a:r>
          </a:p>
        </p:txBody>
      </p:sp>
      <p:sp>
        <p:nvSpPr>
          <p:cNvPr id="3" name="Espaço Reservado para Texto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Jqjbw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7gUAAOIRAACuRQAAHBsAABAAAAAmAAAACAAAAIGBAAAAAAAA"/>
              </a:ext>
            </a:extLst>
          </p:cNvSpPr>
          <p:nvPr>
            <p:ph idx="1"/>
          </p:nvPr>
        </p:nvSpPr>
        <p:spPr>
          <a:xfrm>
            <a:off x="963930" y="2907030"/>
            <a:ext cx="10363200" cy="1499870"/>
          </a:xfrm>
          <a:prstGeom prst="rect">
            <a:avLst/>
          </a:prstGeom>
        </p:spPr>
        <p:txBody>
          <a:bodyPr vert="horz" wrap="square" lIns="91440" tIns="45720" rIns="91440" bIns="45720" numCol="1" spcCol="215900" anchor="b">
            <a:prstTxWarp prst="textNoShape">
              <a:avLst/>
            </a:prstTxWarp>
          </a:bodyPr>
          <a:lstStyle>
            <a:lvl1pPr marL="0" indent="0">
              <a:buNone/>
              <a:defRPr lang="pt-BR" sz="2000" cap="none"/>
            </a:lvl1pPr>
            <a:lvl2pPr marL="457200" indent="0">
              <a:buNone/>
              <a:defRPr lang="pt-BR" sz="1800" cap="none"/>
            </a:lvl2pPr>
            <a:lvl3pPr marL="914400" indent="0">
              <a:buNone/>
              <a:defRPr lang="pt-BR" sz="1600" cap="none"/>
            </a:lvl3pPr>
            <a:lvl4pPr marL="1371600" indent="0">
              <a:buNone/>
              <a:defRPr lang="pt-BR" sz="1400" cap="none"/>
            </a:lvl4pPr>
            <a:lvl5pPr marL="1828800" indent="0">
              <a:buNone/>
              <a:defRPr lang="pt-BR" sz="1400" cap="none"/>
            </a:lvl5pPr>
            <a:lvl6pPr marL="2286000" indent="0">
              <a:buNone/>
              <a:defRPr lang="pt-BR" sz="1400" cap="none"/>
            </a:lvl6pPr>
            <a:lvl7pPr marL="2743200" indent="0">
              <a:buNone/>
              <a:defRPr lang="pt-BR" sz="1400" cap="none"/>
            </a:lvl7pPr>
            <a:lvl8pPr marL="3200400" indent="0">
              <a:buNone/>
              <a:defRPr lang="pt-BR" sz="1400" cap="none"/>
            </a:lvl8pPr>
            <a:lvl9pPr marL="3657600" indent="0">
              <a:buNone/>
              <a:defRPr lang="pt-BR" sz="1400" cap="none"/>
            </a:lvl9pPr>
          </a:lstStyle>
          <a:p>
            <a:pPr>
              <a:defRPr lang="pt-BR"/>
            </a:pPr>
            <a:r>
              <a:t>Clique para editar o texto mestre</a:t>
            </a:r>
          </a:p>
        </p:txBody>
      </p:sp>
      <p:sp>
        <p:nvSpPr>
          <p:cNvPr id="4" name="Espaço Reservado para Data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k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AAAAACAHwAA"/>
              </a:ext>
            </a:extLst>
          </p:cNvSpPr>
          <p:nvPr>
            <p:ph type="dt" sz="half" idx="10"/>
          </p:nvPr>
        </p:nvSpPr>
        <p:spPr>
          <a:ln>
            <a:noFill/>
          </a:ln>
        </p:spPr>
        <p:txBody>
          <a:bodyPr/>
          <a:lstStyle/>
          <a:p>
            <a:pPr>
              <a:defRPr lang="pt-BR"/>
            </a:pPr>
            <a:fld id="{E279A67F-310F-2C50-41C1-C705E88FB792}" type="datetime13">
              <a:t>6:40:27 </a:t>
            </a:fld>
            <a:endParaRPr dirty="0"/>
          </a:p>
        </p:txBody>
      </p:sp>
      <p:sp>
        <p:nvSpPr>
          <p:cNvPr id="5" name="Espaço Reservado para Rodapé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CAAMg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AAAAACAHwAA"/>
              </a:ext>
            </a:extLst>
          </p:cNvSpPr>
          <p:nvPr>
            <p:ph type="ftr" sz="quarter" idx="11"/>
          </p:nvPr>
        </p:nvSpPr>
        <p:spPr>
          <a:ln>
            <a:noFill/>
          </a:ln>
        </p:spPr>
        <p:txBody>
          <a:bodyPr/>
          <a:lstStyle/>
          <a:p>
            <a:pPr>
              <a:defRPr lang="pt-BR"/>
            </a:pPr>
            <a:endParaRPr dirty="0"/>
          </a:p>
        </p:txBody>
      </p:sp>
      <p:sp>
        <p:nvSpPr>
          <p:cNvPr id="6" name="Espaço Reservado para Número de Slide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OYnkg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AAAAACAHwAA"/>
              </a:ext>
            </a:extLst>
          </p:cNvSpPr>
          <p:nvPr>
            <p:ph type="sldNum" sz="quarter" idx="12"/>
          </p:nvPr>
        </p:nvSpPr>
        <p:spPr>
          <a:ln>
            <a:noFill/>
          </a:ln>
        </p:spPr>
        <p:txBody>
          <a:bodyPr/>
          <a:lstStyle/>
          <a:p>
            <a:pPr>
              <a:defRPr lang="pt-BR"/>
            </a:pPr>
            <a:fld id="{E279A1C4-8A0F-2C57-41C1-7C02EF8FB729}" type="slidenum">
              <a:t>‹nº›</a:t>
            </a:fld>
            <a:endParaRPr dirty="0"/>
          </a:p>
        </p:txBody>
      </p:sp>
    </p:spTree>
  </p:cSld>
  <p:clrMapOvr>
    <a:masterClrMapping/>
  </p:clrMapOvr>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LEBAABARwAAuQgAABAAAAAmAAAACAAAAAGBAAAAAAAA"/>
              </a:ext>
            </a:extLst>
          </p:cNvSpPr>
          <p:nvPr>
            <p:ph type="title"/>
          </p:nvPr>
        </p:nvSpPr>
        <p:spPr>
          <a:xfrm>
            <a:off x="609600" y="274955"/>
            <a:ext cx="10972800" cy="1143000"/>
          </a:xfrm>
          <a:prstGeom prst="rect">
            <a:avLst/>
          </a:prstGeom>
        </p:spPr>
        <p:txBody>
          <a:bodyPr/>
          <a:lstStyle/>
          <a:p>
            <a:pPr>
              <a:defRPr lang="pt-BR"/>
            </a:pPr>
            <a:r>
              <a:t>Clique para editar o título mestre</a:t>
            </a:r>
          </a:p>
        </p:txBody>
      </p:sp>
      <p:sp>
        <p:nvSpPr>
          <p:cNvPr id="3" name="Espaço Reservado para Conteúdo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NgJAAAIJQAAsCUAABAAAAAmAAAACAAAAAGBAAAAAAAA"/>
              </a:ext>
            </a:extLst>
          </p:cNvSpPr>
          <p:nvPr>
            <p:ph idx="1"/>
          </p:nvPr>
        </p:nvSpPr>
        <p:spPr>
          <a:xfrm>
            <a:off x="609600" y="1600200"/>
            <a:ext cx="5410200" cy="4526280"/>
          </a:xfrm>
          <a:prstGeom prst="rect">
            <a:avLst/>
          </a:prstGeom>
        </p:spPr>
        <p:txBody>
          <a:bodyPr/>
          <a:lstStyle>
            <a:lvl1pPr>
              <a:defRPr lang="pt-BR" sz="2800" cap="none"/>
            </a:lvl1pPr>
            <a:lvl2pPr>
              <a:defRPr lang="pt-BR" sz="2400" cap="none"/>
            </a:lvl2pPr>
            <a:lvl3pPr>
              <a:defRPr lang="pt-BR" sz="2000" cap="none"/>
            </a:lvl3pPr>
            <a:lvl4pPr>
              <a:defRPr lang="pt-BR" sz="1800" cap="none"/>
            </a:lvl4pPr>
            <a:lvl5pPr>
              <a:defRPr lang="pt-BR" sz="1800" cap="none"/>
            </a:lvl5pPr>
            <a:lvl6pPr>
              <a:defRPr lang="pt-BR" sz="1800" cap="none"/>
            </a:lvl6pPr>
            <a:lvl7pPr>
              <a:defRPr lang="pt-BR" sz="1800" cap="none"/>
            </a:lvl7pPr>
            <a:lvl8pPr>
              <a:defRPr lang="pt-BR" sz="1800" cap="none"/>
            </a:lvl8pPr>
            <a:lvl9pPr>
              <a:defRPr lang="pt-BR" sz="1800" cap="none"/>
            </a:lvl9p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
        <p:nvSpPr>
          <p:cNvPr id="4" name="Espaço Reservado para Conteúdo 3"/>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Pz///8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CUAANgJAABARwAAsCUAABAAAAAmAAAACAAAAAGBAAAAAAAA"/>
              </a:ext>
            </a:extLst>
          </p:cNvSpPr>
          <p:nvPr>
            <p:ph idx="2"/>
          </p:nvPr>
        </p:nvSpPr>
        <p:spPr>
          <a:xfrm>
            <a:off x="6172200" y="1600200"/>
            <a:ext cx="5410200" cy="4526280"/>
          </a:xfrm>
          <a:prstGeom prst="rect">
            <a:avLst/>
          </a:prstGeom>
        </p:spPr>
        <p:txBody>
          <a:bodyPr/>
          <a:lstStyle>
            <a:lvl1pPr>
              <a:defRPr lang="pt-BR" sz="2800" cap="none"/>
            </a:lvl1pPr>
            <a:lvl2pPr>
              <a:defRPr lang="pt-BR" sz="2400" cap="none"/>
            </a:lvl2pPr>
            <a:lvl3pPr>
              <a:defRPr lang="pt-BR" sz="2000" cap="none"/>
            </a:lvl3pPr>
            <a:lvl4pPr>
              <a:defRPr lang="pt-BR" sz="1800" cap="none"/>
            </a:lvl4pPr>
            <a:lvl5pPr>
              <a:defRPr lang="pt-BR" sz="1800" cap="none"/>
            </a:lvl5pPr>
            <a:lvl6pPr>
              <a:defRPr lang="pt-BR" sz="1800" cap="none"/>
            </a:lvl6pPr>
            <a:lvl7pPr>
              <a:defRPr lang="pt-BR" sz="1800" cap="none"/>
            </a:lvl7pPr>
            <a:lvl8pPr>
              <a:defRPr lang="pt-BR" sz="1800" cap="none"/>
            </a:lvl8pPr>
            <a:lvl9pPr>
              <a:defRPr lang="pt-BR" sz="1800" cap="none"/>
            </a:lvl9p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
        <p:nvSpPr>
          <p:cNvPr id="5" name="Espaço Reservado para Data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AAAAACAHwAA"/>
              </a:ext>
            </a:extLst>
          </p:cNvSpPr>
          <p:nvPr>
            <p:ph type="dt" sz="half" idx="10"/>
          </p:nvPr>
        </p:nvSpPr>
        <p:spPr>
          <a:ln>
            <a:noFill/>
          </a:ln>
        </p:spPr>
        <p:txBody>
          <a:bodyPr/>
          <a:lstStyle/>
          <a:p>
            <a:pPr>
              <a:defRPr lang="pt-BR"/>
            </a:pPr>
            <a:fld id="{E279E5C2-8C0F-2C13-41C1-7A46AB8FB72F}" type="datetime13">
              <a:t>6:40:27 </a:t>
            </a:fld>
            <a:endParaRPr dirty="0"/>
          </a:p>
        </p:txBody>
      </p:sp>
      <p:sp>
        <p:nvSpPr>
          <p:cNvPr id="6" name="Espaço Reservado para Rodapé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AAAAACAHwAA"/>
              </a:ext>
            </a:extLst>
          </p:cNvSpPr>
          <p:nvPr>
            <p:ph type="ftr" sz="quarter" idx="11"/>
          </p:nvPr>
        </p:nvSpPr>
        <p:spPr>
          <a:ln>
            <a:noFill/>
          </a:ln>
        </p:spPr>
        <p:txBody>
          <a:bodyPr/>
          <a:lstStyle/>
          <a:p>
            <a:pPr>
              <a:defRPr lang="pt-BR"/>
            </a:pPr>
            <a:endParaRPr dirty="0"/>
          </a:p>
        </p:txBody>
      </p:sp>
      <p:sp>
        <p:nvSpPr>
          <p:cNvPr id="7" name="Espaço Reservado para Número de Slide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U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AAAAACAHwAA"/>
              </a:ext>
            </a:extLst>
          </p:cNvSpPr>
          <p:nvPr>
            <p:ph type="sldNum" sz="quarter" idx="12"/>
          </p:nvPr>
        </p:nvSpPr>
        <p:spPr>
          <a:ln>
            <a:noFill/>
          </a:ln>
        </p:spPr>
        <p:txBody>
          <a:bodyPr/>
          <a:lstStyle/>
          <a:p>
            <a:pPr>
              <a:defRPr lang="pt-BR"/>
            </a:pPr>
            <a:fld id="{E279D57D-330F-2C23-41C1-C5769B8FB790}" type="slidenum">
              <a:t>‹nº›</a:t>
            </a:fld>
            <a:endParaRPr dirty="0"/>
          </a:p>
        </p:txBody>
      </p:sp>
    </p:spTree>
  </p:cSld>
  <p:clrMapOvr>
    <a:masterClrMapping/>
  </p:clrMapOvr>
  <p:hf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MSpbw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LEBAABARwAAuQgAABAAAAAmAAAACAAAAAGBAAAAAAAA"/>
              </a:ext>
            </a:extLst>
          </p:cNvSpPr>
          <p:nvPr>
            <p:ph type="title"/>
          </p:nvPr>
        </p:nvSpPr>
        <p:spPr>
          <a:xfrm>
            <a:off x="609600" y="274955"/>
            <a:ext cx="10972800" cy="1143000"/>
          </a:xfrm>
          <a:prstGeom prst="rect">
            <a:avLst/>
          </a:prstGeom>
        </p:spPr>
        <p:txBody>
          <a:bodyPr/>
          <a:lstStyle/>
          <a:p>
            <a:pPr>
              <a:defRPr lang="pt-BR"/>
            </a:pPr>
            <a:r>
              <a:t>Clique para editar o título mestre</a:t>
            </a:r>
          </a:p>
        </p:txBody>
      </p:sp>
      <p:sp>
        <p:nvSpPr>
          <p:cNvPr id="3" name="Espaço Reservado para Texto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HIJAADjJAAAYQ0AABAAAAAmAAAACAAAAIGBAAAAAAAA"/>
              </a:ext>
            </a:extLst>
          </p:cNvSpPr>
          <p:nvPr>
            <p:ph idx="1"/>
          </p:nvPr>
        </p:nvSpPr>
        <p:spPr>
          <a:xfrm>
            <a:off x="609600" y="1535430"/>
            <a:ext cx="5386705" cy="639445"/>
          </a:xfrm>
          <a:prstGeom prst="rect">
            <a:avLst/>
          </a:prstGeom>
        </p:spPr>
        <p:txBody>
          <a:bodyPr vert="horz" wrap="square" lIns="91440" tIns="45720" rIns="91440" bIns="45720" numCol="1" spcCol="215900" anchor="b">
            <a:prstTxWarp prst="textNoShape">
              <a:avLst/>
            </a:prstTxWarp>
          </a:bodyPr>
          <a:lstStyle>
            <a:lvl1pPr marL="0" indent="0">
              <a:buNone/>
              <a:defRPr lang="pt-BR" sz="2400" b="1" cap="none"/>
            </a:lvl1pPr>
            <a:lvl2pPr marL="457200" indent="0">
              <a:buNone/>
              <a:defRPr lang="pt-BR" sz="2000" b="1" cap="none"/>
            </a:lvl2pPr>
            <a:lvl3pPr marL="914400" indent="0">
              <a:buNone/>
              <a:defRPr lang="pt-BR" sz="1800" b="1" cap="none"/>
            </a:lvl3pPr>
            <a:lvl4pPr marL="1371600" indent="0">
              <a:buNone/>
              <a:defRPr lang="pt-BR" sz="1600" b="1" cap="none"/>
            </a:lvl4pPr>
            <a:lvl5pPr marL="1828800" indent="0">
              <a:buNone/>
              <a:defRPr lang="pt-BR" sz="1600" b="1" cap="none"/>
            </a:lvl5pPr>
            <a:lvl6pPr marL="2286000" indent="0">
              <a:buNone/>
              <a:defRPr lang="pt-BR" sz="1600" b="1" cap="none"/>
            </a:lvl6pPr>
            <a:lvl7pPr marL="2743200" indent="0">
              <a:buNone/>
              <a:defRPr lang="pt-BR" sz="1600" b="1" cap="none"/>
            </a:lvl7pPr>
            <a:lvl8pPr marL="3200400" indent="0">
              <a:buNone/>
              <a:defRPr lang="pt-BR" sz="1600" b="1" cap="none"/>
            </a:lvl8pPr>
            <a:lvl9pPr marL="3657600" indent="0">
              <a:buNone/>
              <a:defRPr lang="pt-BR" sz="1600" b="1" cap="none"/>
            </a:lvl9pPr>
          </a:lstStyle>
          <a:p>
            <a:pPr>
              <a:defRPr lang="pt-BR"/>
            </a:pPr>
            <a:r>
              <a:t>Clique para editar o texto mestre</a:t>
            </a:r>
          </a:p>
        </p:txBody>
      </p:sp>
      <p:sp>
        <p:nvSpPr>
          <p:cNvPr id="4" name="Espaço Reservado para Conteúdo 3"/>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KDLbw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GENAADjJAAAsCUAABAAAAAmAAAACAAAAAGBAAAAAAAA"/>
              </a:ext>
            </a:extLst>
          </p:cNvSpPr>
          <p:nvPr>
            <p:ph idx="2"/>
          </p:nvPr>
        </p:nvSpPr>
        <p:spPr>
          <a:xfrm>
            <a:off x="609600" y="2174875"/>
            <a:ext cx="5386705" cy="3951605"/>
          </a:xfrm>
          <a:prstGeom prst="rect">
            <a:avLst/>
          </a:prstGeom>
        </p:spPr>
        <p:txBody>
          <a:bodyPr/>
          <a:lstStyle>
            <a:lvl1pPr>
              <a:defRPr lang="pt-BR" sz="2400" cap="none"/>
            </a:lvl1pPr>
            <a:lvl2pPr>
              <a:defRPr lang="pt-BR" sz="2000" cap="none"/>
            </a:lvl2pPr>
            <a:lvl3pPr>
              <a:defRPr lang="pt-BR" sz="1800" cap="none"/>
            </a:lvl3pPr>
            <a:lvl4pPr>
              <a:defRPr lang="pt-BR" sz="1600" cap="none"/>
            </a:lvl4pPr>
            <a:lvl5pPr>
              <a:defRPr lang="pt-BR" sz="1600" cap="none"/>
            </a:lvl5pPr>
            <a:lvl6pPr>
              <a:defRPr lang="pt-BR" sz="1600" cap="none"/>
            </a:lvl6pPr>
            <a:lvl7pPr>
              <a:defRPr lang="pt-BR" sz="1600" cap="none"/>
            </a:lvl7pPr>
            <a:lvl8pPr>
              <a:defRPr lang="pt-BR" sz="1600" cap="none"/>
            </a:lvl8pPr>
            <a:lvl9pPr>
              <a:defRPr lang="pt-BR" sz="1600" cap="none"/>
            </a:lvl9p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
        <p:nvSpPr>
          <p:cNvPr id="5" name="Espaço Reservado para Texto 4"/>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KDLbw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GSYAAHIJAABARwAAYQ0AABAAAAAmAAAACAAAAIGBAAAAAAAA"/>
              </a:ext>
            </a:extLst>
          </p:cNvSpPr>
          <p:nvPr>
            <p:ph idx="3"/>
          </p:nvPr>
        </p:nvSpPr>
        <p:spPr>
          <a:xfrm>
            <a:off x="6193155" y="1535430"/>
            <a:ext cx="5389245" cy="639445"/>
          </a:xfrm>
          <a:prstGeom prst="rect">
            <a:avLst/>
          </a:prstGeom>
        </p:spPr>
        <p:txBody>
          <a:bodyPr vert="horz" wrap="square" lIns="91440" tIns="45720" rIns="91440" bIns="45720" numCol="1" spcCol="215900" anchor="b">
            <a:prstTxWarp prst="textNoShape">
              <a:avLst/>
            </a:prstTxWarp>
          </a:bodyPr>
          <a:lstStyle>
            <a:lvl1pPr marL="0" indent="0">
              <a:buNone/>
              <a:defRPr lang="pt-BR" sz="2400" b="1" cap="none"/>
            </a:lvl1pPr>
            <a:lvl2pPr marL="457200" indent="0">
              <a:buNone/>
              <a:defRPr lang="pt-BR" sz="2000" b="1" cap="none"/>
            </a:lvl2pPr>
            <a:lvl3pPr marL="914400" indent="0">
              <a:buNone/>
              <a:defRPr lang="pt-BR" sz="1800" b="1" cap="none"/>
            </a:lvl3pPr>
            <a:lvl4pPr marL="1371600" indent="0">
              <a:buNone/>
              <a:defRPr lang="pt-BR" sz="1600" b="1" cap="none"/>
            </a:lvl4pPr>
            <a:lvl5pPr marL="1828800" indent="0">
              <a:buNone/>
              <a:defRPr lang="pt-BR" sz="1600" b="1" cap="none"/>
            </a:lvl5pPr>
            <a:lvl6pPr marL="2286000" indent="0">
              <a:buNone/>
              <a:defRPr lang="pt-BR" sz="1600" b="1" cap="none"/>
            </a:lvl6pPr>
            <a:lvl7pPr marL="2743200" indent="0">
              <a:buNone/>
              <a:defRPr lang="pt-BR" sz="1600" b="1" cap="none"/>
            </a:lvl7pPr>
            <a:lvl8pPr marL="3200400" indent="0">
              <a:buNone/>
              <a:defRPr lang="pt-BR" sz="1600" b="1" cap="none"/>
            </a:lvl8pPr>
            <a:lvl9pPr marL="3657600" indent="0">
              <a:buNone/>
              <a:defRPr lang="pt-BR" sz="1600" b="1" cap="none"/>
            </a:lvl9pPr>
          </a:lstStyle>
          <a:p>
            <a:pPr>
              <a:defRPr lang="pt-BR"/>
            </a:pPr>
            <a:r>
              <a:t>Clique para editar o texto mestre</a:t>
            </a:r>
          </a:p>
        </p:txBody>
      </p:sp>
      <p:sp>
        <p:nvSpPr>
          <p:cNvPr id="6" name="Espaço Reservado para Conteúdo 5"/>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JgG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GSYAAGENAABARwAAsCUAABAAAAAmAAAACAAAAAGBAAAAAAAA"/>
              </a:ext>
            </a:extLst>
          </p:cNvSpPr>
          <p:nvPr>
            <p:ph idx="4"/>
          </p:nvPr>
        </p:nvSpPr>
        <p:spPr>
          <a:xfrm>
            <a:off x="6193155" y="2174875"/>
            <a:ext cx="5389245" cy="3951605"/>
          </a:xfrm>
          <a:prstGeom prst="rect">
            <a:avLst/>
          </a:prstGeom>
        </p:spPr>
        <p:txBody>
          <a:bodyPr/>
          <a:lstStyle>
            <a:lvl1pPr>
              <a:defRPr lang="pt-BR" sz="2400" cap="none"/>
            </a:lvl1pPr>
            <a:lvl2pPr>
              <a:defRPr lang="pt-BR" sz="2000" cap="none"/>
            </a:lvl2pPr>
            <a:lvl3pPr>
              <a:defRPr lang="pt-BR" sz="1800" cap="none"/>
            </a:lvl3pPr>
            <a:lvl4pPr>
              <a:defRPr lang="pt-BR" sz="1600" cap="none"/>
            </a:lvl4pPr>
            <a:lvl5pPr>
              <a:defRPr lang="pt-BR" sz="1600" cap="none"/>
            </a:lvl5pPr>
            <a:lvl6pPr>
              <a:defRPr lang="pt-BR" sz="1600" cap="none"/>
            </a:lvl6pPr>
            <a:lvl7pPr>
              <a:defRPr lang="pt-BR" sz="1600" cap="none"/>
            </a:lvl7pPr>
            <a:lvl8pPr>
              <a:defRPr lang="pt-BR" sz="1600" cap="none"/>
            </a:lvl8pPr>
            <a:lvl9pPr>
              <a:defRPr lang="pt-BR" sz="1600" cap="none"/>
            </a:lvl9p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
        <p:nvSpPr>
          <p:cNvPr id="7" name="Espaço Reservado para Data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AAAAACAHwAA"/>
              </a:ext>
            </a:extLst>
          </p:cNvSpPr>
          <p:nvPr>
            <p:ph type="dt" sz="half" idx="10"/>
          </p:nvPr>
        </p:nvSpPr>
        <p:spPr>
          <a:ln>
            <a:noFill/>
          </a:ln>
        </p:spPr>
        <p:txBody>
          <a:bodyPr/>
          <a:lstStyle/>
          <a:p>
            <a:pPr>
              <a:defRPr lang="pt-BR"/>
            </a:pPr>
            <a:fld id="{E279D2AA-E40F-2C24-41C1-12719C8FB747}" type="datetime13">
              <a:t>6:40:27 </a:t>
            </a:fld>
            <a:endParaRPr dirty="0"/>
          </a:p>
        </p:txBody>
      </p:sp>
      <p:sp>
        <p:nvSpPr>
          <p:cNvPr id="8" name="Espaço Reservado para Rodapé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BYPdQw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AAAAACAHwAA"/>
              </a:ext>
            </a:extLst>
          </p:cNvSpPr>
          <p:nvPr>
            <p:ph type="ftr" sz="quarter" idx="11"/>
          </p:nvPr>
        </p:nvSpPr>
        <p:spPr>
          <a:ln>
            <a:noFill/>
          </a:ln>
        </p:spPr>
        <p:txBody>
          <a:bodyPr/>
          <a:lstStyle/>
          <a:p>
            <a:pPr>
              <a:defRPr lang="pt-BR"/>
            </a:pPr>
            <a:endParaRPr dirty="0"/>
          </a:p>
        </p:txBody>
      </p:sp>
      <p:sp>
        <p:nvSpPr>
          <p:cNvPr id="9" name="Espaço Reservado para Número de Slide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Drfgw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AAAAACAHwAA"/>
              </a:ext>
            </a:extLst>
          </p:cNvSpPr>
          <p:nvPr>
            <p:ph type="sldNum" sz="quarter" idx="12"/>
          </p:nvPr>
        </p:nvSpPr>
        <p:spPr>
          <a:ln>
            <a:noFill/>
          </a:ln>
        </p:spPr>
        <p:txBody>
          <a:bodyPr/>
          <a:lstStyle/>
          <a:p>
            <a:pPr>
              <a:defRPr lang="pt-BR"/>
            </a:pPr>
            <a:fld id="{E279CDA8-E60F-2C3B-41C1-106E838FB745}" type="slidenum">
              <a:t>‹nº›</a:t>
            </a:fld>
            <a:endParaRPr dirty="0"/>
          </a:p>
        </p:txBody>
      </p:sp>
    </p:spTree>
  </p:cSld>
  <p:clrMapOvr>
    <a:masterClrMapping/>
  </p:clrMapOvr>
  <p:hf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JsN0Qo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LEBAABARwAAuQgAABAAAAAmAAAACAAAAAGBAAAAAAAA"/>
              </a:ext>
            </a:extLst>
          </p:cNvSpPr>
          <p:nvPr>
            <p:ph type="title"/>
          </p:nvPr>
        </p:nvSpPr>
        <p:spPr>
          <a:xfrm>
            <a:off x="609600" y="274955"/>
            <a:ext cx="10972800" cy="1143000"/>
          </a:xfrm>
          <a:prstGeom prst="rect">
            <a:avLst/>
          </a:prstGeom>
        </p:spPr>
        <p:txBody>
          <a:bodyPr/>
          <a:lstStyle/>
          <a:p>
            <a:pPr>
              <a:defRPr lang="pt-BR"/>
            </a:pPr>
            <a:r>
              <a:t>Clique para editar o título mestre</a:t>
            </a:r>
          </a:p>
        </p:txBody>
      </p:sp>
      <p:sp>
        <p:nvSpPr>
          <p:cNvPr id="3" name="Espaço Reservado para Data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BI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AAAAACAHwAA"/>
              </a:ext>
            </a:extLst>
          </p:cNvSpPr>
          <p:nvPr>
            <p:ph type="dt" sz="half" idx="10"/>
          </p:nvPr>
        </p:nvSpPr>
        <p:spPr>
          <a:ln>
            <a:noFill/>
          </a:ln>
        </p:spPr>
        <p:txBody>
          <a:bodyPr/>
          <a:lstStyle/>
          <a:p>
            <a:pPr>
              <a:defRPr lang="pt-BR"/>
            </a:pPr>
            <a:fld id="{E279C92C-620F-2C3F-41C1-946A878FB7C1}" type="datetime13">
              <a:t>6:40:27 </a:t>
            </a:fld>
            <a:endParaRPr dirty="0"/>
          </a:p>
        </p:txBody>
      </p:sp>
      <p:sp>
        <p:nvSpPr>
          <p:cNvPr id="4" name="Espaço Reservado para Rodapé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CT5P3Y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AAAAACAHwAA"/>
              </a:ext>
            </a:extLst>
          </p:cNvSpPr>
          <p:nvPr>
            <p:ph type="ftr" sz="quarter" idx="11"/>
          </p:nvPr>
        </p:nvSpPr>
        <p:spPr>
          <a:ln>
            <a:noFill/>
          </a:ln>
        </p:spPr>
        <p:txBody>
          <a:bodyPr/>
          <a:lstStyle/>
          <a:p>
            <a:pPr>
              <a:defRPr lang="pt-BR"/>
            </a:pPr>
            <a:endParaRPr dirty="0"/>
          </a:p>
        </p:txBody>
      </p:sp>
      <p:sp>
        <p:nvSpPr>
          <p:cNvPr id="5" name="Espaço Reservado para Número de Slide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EIIo+c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AAAAACAHwAA"/>
              </a:ext>
            </a:extLst>
          </p:cNvSpPr>
          <p:nvPr>
            <p:ph type="sldNum" sz="quarter" idx="12"/>
          </p:nvPr>
        </p:nvSpPr>
        <p:spPr>
          <a:ln>
            <a:noFill/>
          </a:ln>
        </p:spPr>
        <p:txBody>
          <a:bodyPr/>
          <a:lstStyle/>
          <a:p>
            <a:pPr>
              <a:defRPr lang="pt-BR"/>
            </a:pPr>
            <a:fld id="{E279D2B4-FA0F-2C24-41C1-0C719C8FB759}" type="slidenum">
              <a:t>‹nº›</a:t>
            </a:fld>
            <a:endParaRPr dirty="0"/>
          </a:p>
        </p:txBody>
      </p:sp>
    </p:spTree>
  </p:cSld>
  <p:clrMapOvr>
    <a:masterClrMapping/>
  </p:clrMapOvr>
  <p:hf hdr="0" ftr="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9yr4Q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AAAAACAHwAA"/>
              </a:ext>
            </a:extLst>
          </p:cNvSpPr>
          <p:nvPr>
            <p:ph type="dt" sz="half" idx="10"/>
          </p:nvPr>
        </p:nvSpPr>
        <p:spPr>
          <a:ln>
            <a:noFill/>
          </a:ln>
        </p:spPr>
        <p:txBody>
          <a:bodyPr/>
          <a:lstStyle/>
          <a:p>
            <a:pPr>
              <a:defRPr lang="pt-BR"/>
            </a:pPr>
            <a:fld id="{E2798C44-0A0F-2C7A-41C1-FC2FC28FB7A9}" type="datetime13">
              <a:t></a:t>
            </a:fld>
            <a:endParaRPr dirty="0"/>
          </a:p>
        </p:txBody>
      </p:sp>
      <p:sp>
        <p:nvSpPr>
          <p:cNvPr id="3" name="Espaço Reservado para Rodapé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DFJMG0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AAAAACAHwAA"/>
              </a:ext>
            </a:extLst>
          </p:cNvSpPr>
          <p:nvPr>
            <p:ph type="ftr" sz="quarter" idx="11"/>
          </p:nvPr>
        </p:nvSpPr>
        <p:spPr>
          <a:ln>
            <a:noFill/>
          </a:ln>
        </p:spPr>
        <p:txBody>
          <a:bodyPr/>
          <a:lstStyle/>
          <a:p>
            <a:pPr>
              <a:defRPr lang="pt-BR"/>
            </a:pPr>
            <a:endParaRPr dirty="0"/>
          </a:p>
        </p:txBody>
      </p:sp>
      <p:sp>
        <p:nvSpPr>
          <p:cNvPr id="4" name="Espaço Reservado para Número de Slide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P0YN0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AAAAACAHwAA"/>
              </a:ext>
            </a:extLst>
          </p:cNvSpPr>
          <p:nvPr>
            <p:ph type="sldNum" sz="quarter" idx="12"/>
          </p:nvPr>
        </p:nvSpPr>
        <p:spPr>
          <a:ln>
            <a:noFill/>
          </a:ln>
        </p:spPr>
        <p:txBody>
          <a:bodyPr/>
          <a:lstStyle/>
          <a:p>
            <a:pPr>
              <a:defRPr lang="pt-BR"/>
            </a:pPr>
            <a:fld id="{E279BFEC-A20F-2C49-41C1-541CF18FB701}" type="slidenum">
              <a:t>‹nº›</a:t>
            </a:fld>
            <a:endParaRPr dirty="0"/>
          </a:p>
        </p:txBody>
      </p:sp>
    </p:spTree>
  </p:cSld>
  <p:clrMapOvr>
    <a:masterClrMapping/>
  </p:clrMapOvr>
  <p:hf hdr="0" ftr="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IkUo3o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K4BAABuHAAA1AgAABAAAAAmAAAACAAAAIGBAAAAAAAA"/>
              </a:ext>
            </a:extLst>
          </p:cNvSpPr>
          <p:nvPr>
            <p:ph type="title"/>
          </p:nvPr>
        </p:nvSpPr>
        <p:spPr>
          <a:xfrm>
            <a:off x="609600" y="273050"/>
            <a:ext cx="4011930" cy="1162050"/>
          </a:xfrm>
          <a:prstGeom prst="rect">
            <a:avLst/>
          </a:prstGeom>
        </p:spPr>
        <p:txBody>
          <a:bodyPr vert="horz" wrap="square" lIns="91440" tIns="45720" rIns="91440" bIns="45720" numCol="1" spcCol="215900" anchor="b">
            <a:prstTxWarp prst="textNoShape">
              <a:avLst/>
            </a:prstTxWarp>
          </a:bodyPr>
          <a:lstStyle>
            <a:lvl1pPr algn="l">
              <a:defRPr lang="pt-BR" sz="2000" b="1" cap="none"/>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r>
              <a:t>Clique para editar o título mestre</a:t>
            </a:r>
          </a:p>
        </p:txBody>
      </p:sp>
      <p:sp>
        <p:nvSpPr>
          <p:cNvPr id="3" name="Espaço Reservado para Conteúdo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LlZIj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VB0AAK4BAABARwAAsCUAABAAAAAmAAAACAAAAAGBAAAAAAAA"/>
              </a:ext>
            </a:extLst>
          </p:cNvSpPr>
          <p:nvPr>
            <p:ph idx="1"/>
          </p:nvPr>
        </p:nvSpPr>
        <p:spPr>
          <a:xfrm>
            <a:off x="4767580" y="273050"/>
            <a:ext cx="6814820" cy="5853430"/>
          </a:xfrm>
          <a:prstGeom prst="rect">
            <a:avLst/>
          </a:prstGeom>
        </p:spPr>
        <p:txBody>
          <a:bodyPr/>
          <a:lstStyle>
            <a:lvl1pPr>
              <a:defRPr lang="pt-BR" sz="3200" cap="none"/>
            </a:lvl1pPr>
            <a:lvl2pPr>
              <a:defRPr lang="pt-BR" sz="2800" cap="none"/>
            </a:lvl2pPr>
            <a:lvl3pPr>
              <a:defRPr lang="pt-BR" sz="2400" cap="none"/>
            </a:lvl3pPr>
            <a:lvl4pPr>
              <a:defRPr lang="pt-BR" sz="2000" cap="none"/>
            </a:lvl4pPr>
            <a:lvl5pPr>
              <a:defRPr lang="pt-BR" sz="2000" cap="none"/>
            </a:lvl5pPr>
            <a:lvl6pPr>
              <a:defRPr lang="pt-BR" sz="2000" cap="none"/>
            </a:lvl6pPr>
            <a:lvl7pPr>
              <a:defRPr lang="pt-BR" sz="2000" cap="none"/>
            </a:lvl7pPr>
            <a:lvl8pPr>
              <a:defRPr lang="pt-BR" sz="2000" cap="none"/>
            </a:lvl8pPr>
            <a:lvl9pPr>
              <a:defRPr lang="pt-BR" sz="2000" cap="none"/>
            </a:lvl9p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
        <p:nvSpPr>
          <p:cNvPr id="4" name="Espaço Reservado para Texto 3"/>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OypOik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NQIAABuHAAAsCUAABAAAAAmAAAACAAAAAGBAAAAAAAA"/>
              </a:ext>
            </a:extLst>
          </p:cNvSpPr>
          <p:nvPr>
            <p:ph idx="2"/>
          </p:nvPr>
        </p:nvSpPr>
        <p:spPr>
          <a:xfrm>
            <a:off x="609600" y="1435100"/>
            <a:ext cx="4011930" cy="4691380"/>
          </a:xfrm>
          <a:prstGeom prst="rect">
            <a:avLst/>
          </a:prstGeom>
        </p:spPr>
        <p:txBody>
          <a:bodyPr/>
          <a:lstStyle>
            <a:lvl1pPr marL="0" indent="0">
              <a:buNone/>
              <a:defRPr lang="pt-BR" sz="1400" cap="none"/>
            </a:lvl1pPr>
            <a:lvl2pPr marL="457200" indent="0">
              <a:buNone/>
              <a:defRPr lang="pt-BR" sz="1200" cap="none"/>
            </a:lvl2pPr>
            <a:lvl3pPr marL="914400" indent="0">
              <a:buNone/>
              <a:defRPr lang="pt-BR" sz="1000" cap="none"/>
            </a:lvl3pPr>
            <a:lvl4pPr marL="1371600" indent="0">
              <a:buNone/>
              <a:defRPr lang="pt-BR" sz="900" cap="none"/>
            </a:lvl4pPr>
            <a:lvl5pPr marL="1828800" indent="0">
              <a:buNone/>
              <a:defRPr lang="pt-BR" sz="900" cap="none"/>
            </a:lvl5pPr>
            <a:lvl6pPr marL="2286000" indent="0">
              <a:buNone/>
              <a:defRPr lang="pt-BR" sz="900" cap="none"/>
            </a:lvl6pPr>
            <a:lvl7pPr marL="2743200" indent="0">
              <a:buNone/>
              <a:defRPr lang="pt-BR" sz="900" cap="none"/>
            </a:lvl7pPr>
            <a:lvl8pPr marL="3200400" indent="0">
              <a:buNone/>
              <a:defRPr lang="pt-BR" sz="900" cap="none"/>
            </a:lvl8pPr>
            <a:lvl9pPr marL="3657600" indent="0">
              <a:buNone/>
              <a:defRPr lang="pt-BR" sz="900" cap="none"/>
            </a:lvl9pPr>
          </a:lstStyle>
          <a:p>
            <a:pPr>
              <a:defRPr lang="pt-BR"/>
            </a:pPr>
            <a:r>
              <a:t>Clique para editar o texto mestre</a:t>
            </a:r>
          </a:p>
        </p:txBody>
      </p:sp>
      <p:sp>
        <p:nvSpPr>
          <p:cNvPr id="5" name="Espaço Reservado para Data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CEubNs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AAAAACAHwAA"/>
              </a:ext>
            </a:extLst>
          </p:cNvSpPr>
          <p:nvPr>
            <p:ph type="dt" sz="half" idx="10"/>
          </p:nvPr>
        </p:nvSpPr>
        <p:spPr>
          <a:ln>
            <a:noFill/>
          </a:ln>
        </p:spPr>
        <p:txBody>
          <a:bodyPr/>
          <a:lstStyle/>
          <a:p>
            <a:pPr>
              <a:defRPr lang="pt-BR"/>
            </a:pPr>
            <a:fld id="{E279F7DC-920F-2C01-41C1-6454B98FB731}" type="datetime13">
              <a:t>6:40:27 </a:t>
            </a:fld>
            <a:endParaRPr dirty="0"/>
          </a:p>
        </p:txBody>
      </p:sp>
      <p:sp>
        <p:nvSpPr>
          <p:cNvPr id="6" name="Espaço Reservado para Rodapé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BRCCC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AAAAACAHwAA"/>
              </a:ext>
            </a:extLst>
          </p:cNvSpPr>
          <p:nvPr>
            <p:ph type="ftr" sz="quarter" idx="11"/>
          </p:nvPr>
        </p:nvSpPr>
        <p:spPr>
          <a:ln>
            <a:noFill/>
          </a:ln>
        </p:spPr>
        <p:txBody>
          <a:bodyPr/>
          <a:lstStyle/>
          <a:p>
            <a:pPr>
              <a:defRPr lang="pt-BR"/>
            </a:pPr>
            <a:endParaRPr dirty="0"/>
          </a:p>
        </p:txBody>
      </p:sp>
      <p:sp>
        <p:nvSpPr>
          <p:cNvPr id="7" name="Espaço Reservado para Número de Slide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Jd2158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AAAAACAHwAA"/>
              </a:ext>
            </a:extLst>
          </p:cNvSpPr>
          <p:nvPr>
            <p:ph type="sldNum" sz="quarter" idx="12"/>
          </p:nvPr>
        </p:nvSpPr>
        <p:spPr>
          <a:ln>
            <a:noFill/>
          </a:ln>
        </p:spPr>
        <p:txBody>
          <a:bodyPr/>
          <a:lstStyle/>
          <a:p>
            <a:pPr>
              <a:defRPr lang="pt-BR"/>
            </a:pPr>
            <a:fld id="{E279BA26-680F-2C4C-41C1-9E19F48FB7CB}" type="slidenum">
              <a:t>‹nº›</a:t>
            </a:fld>
            <a:endParaRPr dirty="0"/>
          </a:p>
        </p:txBody>
      </p:sp>
    </p:spTree>
  </p:cSld>
  <p:clrMapOvr>
    <a:masterClrMapping/>
  </p:clrMapOvr>
  <p:hf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IgyShw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sw4AAIgdAACzOwAABSEAABAAAAAmAAAACAAAAIGBAAAAAAAA"/>
              </a:ext>
            </a:extLst>
          </p:cNvSpPr>
          <p:nvPr>
            <p:ph type="title"/>
          </p:nvPr>
        </p:nvSpPr>
        <p:spPr>
          <a:xfrm>
            <a:off x="2389505" y="4800600"/>
            <a:ext cx="7315200" cy="567055"/>
          </a:xfrm>
          <a:prstGeom prst="rect">
            <a:avLst/>
          </a:prstGeom>
        </p:spPr>
        <p:txBody>
          <a:bodyPr vert="horz" wrap="square" lIns="91440" tIns="45720" rIns="91440" bIns="45720" numCol="1" spcCol="215900" anchor="b">
            <a:prstTxWarp prst="textNoShape">
              <a:avLst/>
            </a:prstTxWarp>
          </a:bodyPr>
          <a:lstStyle>
            <a:lvl1pPr algn="l">
              <a:defRPr lang="pt-BR" sz="2000" b="1" cap="none"/>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r>
              <a:t>Clique para editar o título mestre</a:t>
            </a:r>
          </a:p>
        </p:txBody>
      </p:sp>
      <p:sp>
        <p:nvSpPr>
          <p:cNvPr id="3" name="Espaço Reservado para Imagem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sw4AAMUDAACzOwAAFR0AABAAAAAmAAAACAAAAAGBAAAAAAAA"/>
              </a:ext>
            </a:extLst>
          </p:cNvSpPr>
          <p:nvPr>
            <p:ph type="pic" idx="1"/>
          </p:nvPr>
        </p:nvSpPr>
        <p:spPr>
          <a:xfrm>
            <a:off x="2389505" y="612775"/>
            <a:ext cx="7315200" cy="4114800"/>
          </a:xfrm>
          <a:prstGeom prst="rect">
            <a:avLst/>
          </a:prstGeom>
        </p:spPr>
        <p:txBody>
          <a:bodyPr/>
          <a:lstStyle>
            <a:lvl1pPr marL="0" indent="0">
              <a:buNone/>
              <a:defRPr lang="pt-BR" sz="3200" cap="none"/>
            </a:lvl1pPr>
            <a:lvl2pPr marL="457200" indent="0">
              <a:buNone/>
              <a:defRPr lang="pt-BR" sz="2800" cap="none"/>
            </a:lvl2pPr>
            <a:lvl3pPr marL="914400" indent="0">
              <a:buNone/>
              <a:defRPr lang="pt-BR" sz="2400" cap="none"/>
            </a:lvl3pPr>
            <a:lvl4pPr marL="1371600" indent="0">
              <a:buNone/>
              <a:defRPr lang="pt-BR" sz="2000" cap="none"/>
            </a:lvl4pPr>
            <a:lvl5pPr marL="1828800" indent="0">
              <a:buNone/>
              <a:defRPr lang="pt-BR" sz="2000" cap="none"/>
            </a:lvl5pPr>
            <a:lvl6pPr marL="2286000" indent="0">
              <a:buNone/>
              <a:defRPr lang="pt-BR" sz="2000" cap="none"/>
            </a:lvl6pPr>
            <a:lvl7pPr marL="2743200" indent="0">
              <a:buNone/>
              <a:defRPr lang="pt-BR" sz="2000" cap="none"/>
            </a:lvl7pPr>
            <a:lvl8pPr marL="3200400" indent="0">
              <a:buNone/>
              <a:defRPr lang="pt-BR" sz="2000" cap="none"/>
            </a:lvl8pPr>
            <a:lvl9pPr marL="3657600" indent="0">
              <a:buNone/>
              <a:defRPr lang="pt-BR" sz="2000" cap="none"/>
            </a:lvl9pPr>
          </a:lstStyle>
          <a:p>
            <a:pPr>
              <a:defRPr lang="pt-BR"/>
            </a:pPr>
            <a:endParaRPr cap="none" noProof="1"/>
          </a:p>
        </p:txBody>
      </p:sp>
      <p:sp>
        <p:nvSpPr>
          <p:cNvPr id="4" name="Espaço Reservado para Texto 3"/>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MctX90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sw4AAAUhAACzOwAA+CUAABAAAAAmAAAACAAAAAGBAAAAAAAA"/>
              </a:ext>
            </a:extLst>
          </p:cNvSpPr>
          <p:nvPr>
            <p:ph idx="2"/>
          </p:nvPr>
        </p:nvSpPr>
        <p:spPr>
          <a:xfrm>
            <a:off x="2389505" y="5367655"/>
            <a:ext cx="7315200" cy="804545"/>
          </a:xfrm>
          <a:prstGeom prst="rect">
            <a:avLst/>
          </a:prstGeom>
        </p:spPr>
        <p:txBody>
          <a:bodyPr/>
          <a:lstStyle>
            <a:lvl1pPr marL="0" indent="0">
              <a:buNone/>
              <a:defRPr lang="pt-BR" sz="1400" cap="none"/>
            </a:lvl1pPr>
            <a:lvl2pPr marL="457200" indent="0">
              <a:buNone/>
              <a:defRPr lang="pt-BR" sz="1200" cap="none"/>
            </a:lvl2pPr>
            <a:lvl3pPr marL="914400" indent="0">
              <a:buNone/>
              <a:defRPr lang="pt-BR" sz="1000" cap="none"/>
            </a:lvl3pPr>
            <a:lvl4pPr marL="1371600" indent="0">
              <a:buNone/>
              <a:defRPr lang="pt-BR" sz="900" cap="none"/>
            </a:lvl4pPr>
            <a:lvl5pPr marL="1828800" indent="0">
              <a:buNone/>
              <a:defRPr lang="pt-BR" sz="900" cap="none"/>
            </a:lvl5pPr>
            <a:lvl6pPr marL="2286000" indent="0">
              <a:buNone/>
              <a:defRPr lang="pt-BR" sz="900" cap="none"/>
            </a:lvl6pPr>
            <a:lvl7pPr marL="2743200" indent="0">
              <a:buNone/>
              <a:defRPr lang="pt-BR" sz="900" cap="none"/>
            </a:lvl7pPr>
            <a:lvl8pPr marL="3200400" indent="0">
              <a:buNone/>
              <a:defRPr lang="pt-BR" sz="900" cap="none"/>
            </a:lvl8pPr>
            <a:lvl9pPr marL="3657600" indent="0">
              <a:buNone/>
              <a:defRPr lang="pt-BR" sz="900" cap="none"/>
            </a:lvl9pPr>
          </a:lstStyle>
          <a:p>
            <a:pPr>
              <a:defRPr lang="pt-BR"/>
            </a:pPr>
            <a:r>
              <a:t>Clique para editar o texto mestre</a:t>
            </a:r>
          </a:p>
        </p:txBody>
      </p:sp>
      <p:sp>
        <p:nvSpPr>
          <p:cNvPr id="5" name="Espaço Reservado para Data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AAAAACAHwAA"/>
              </a:ext>
            </a:extLst>
          </p:cNvSpPr>
          <p:nvPr>
            <p:ph type="dt" sz="half" idx="10"/>
          </p:nvPr>
        </p:nvSpPr>
        <p:spPr>
          <a:ln>
            <a:noFill/>
          </a:ln>
        </p:spPr>
        <p:txBody>
          <a:bodyPr/>
          <a:lstStyle/>
          <a:p>
            <a:pPr>
              <a:defRPr lang="pt-BR"/>
            </a:pPr>
            <a:fld id="{E279A92A-640F-2C5F-41C1-920AE78FB7C7}" type="datetime13">
              <a:t>6:40:27 </a:t>
            </a:fld>
            <a:endParaRPr dirty="0"/>
          </a:p>
        </p:txBody>
      </p:sp>
      <p:sp>
        <p:nvSpPr>
          <p:cNvPr id="6" name="Espaço Reservado para Rodapé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l8f0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AAAAACAHwAA"/>
              </a:ext>
            </a:extLst>
          </p:cNvSpPr>
          <p:nvPr>
            <p:ph type="ftr" sz="quarter" idx="11"/>
          </p:nvPr>
        </p:nvSpPr>
        <p:spPr>
          <a:ln>
            <a:noFill/>
          </a:ln>
        </p:spPr>
        <p:txBody>
          <a:bodyPr/>
          <a:lstStyle/>
          <a:p>
            <a:pPr>
              <a:defRPr lang="pt-BR"/>
            </a:pPr>
            <a:endParaRPr dirty="0"/>
          </a:p>
        </p:txBody>
      </p:sp>
      <p:sp>
        <p:nvSpPr>
          <p:cNvPr id="7" name="Espaço Reservado para Número de Slide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NaENc0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AAAAACAHwAA"/>
              </a:ext>
            </a:extLst>
          </p:cNvSpPr>
          <p:nvPr>
            <p:ph type="sldNum" sz="quarter" idx="12"/>
          </p:nvPr>
        </p:nvSpPr>
        <p:spPr>
          <a:ln>
            <a:noFill/>
          </a:ln>
        </p:spPr>
        <p:txBody>
          <a:bodyPr/>
          <a:lstStyle/>
          <a:p>
            <a:pPr>
              <a:defRPr lang="pt-BR"/>
            </a:pPr>
            <a:fld id="{E279EF6B-250F-2C19-41C1-D34CA18FB786}" type="slidenum">
              <a:t>‹nº›</a:t>
            </a:fld>
            <a:endParaRPr dirty="0"/>
          </a:p>
        </p:txBody>
      </p:sp>
    </p:spTree>
  </p:cSld>
  <p:clrMapOvr>
    <a:masterClrMapping/>
  </p:clrMapOvr>
  <p:hf hdr="0" ftr="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KN977o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LEBAABARwAAuQgAABAAAAAmAAAACAAAAAGBAAAAAAAA"/>
              </a:ext>
            </a:extLst>
          </p:cNvSpPr>
          <p:nvPr>
            <p:ph type="title"/>
          </p:nvPr>
        </p:nvSpPr>
        <p:spPr>
          <a:xfrm>
            <a:off x="609600" y="274955"/>
            <a:ext cx="10972800" cy="1143000"/>
          </a:xfrm>
          <a:prstGeom prst="rect">
            <a:avLst/>
          </a:prstGeom>
        </p:spPr>
        <p:txBody>
          <a:bodyPr/>
          <a:lstStyle/>
          <a:p>
            <a:pPr>
              <a:defRPr lang="pt-BR"/>
            </a:pPr>
            <a:r>
              <a:t>Clique para editar o título mestre</a:t>
            </a:r>
          </a:p>
        </p:txBody>
      </p:sp>
      <p:sp>
        <p:nvSpPr>
          <p:cNvPr id="3" name="Espaço Reservado para Texto Vertical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Q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NHE2Kw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NgJAABARwAAsCUAABAAAAAmAAAACAAAAAOBAAAAAAAA"/>
              </a:ext>
            </a:extLst>
          </p:cNvSpPr>
          <p:nvPr>
            <p:ph idx="1"/>
          </p:nvPr>
        </p:nvSpPr>
        <p:spPr>
          <a:xfrm>
            <a:off x="609600" y="1600200"/>
            <a:ext cx="10972800" cy="4526280"/>
          </a:xfrm>
          <a:prstGeom prst="rect">
            <a:avLst/>
          </a:prstGeom>
        </p:spPr>
        <p:txBody>
          <a:bodyPr vert="vert" wrap="square" lIns="91440" tIns="45720" rIns="91440" bIns="45720" numCol="1" spcCol="215900" anchor="t">
            <a:prstTxWarp prst="textNoShape">
              <a:avLst/>
            </a:prstTxWarp>
          </a:body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
        <p:nvSpPr>
          <p:cNvPr id="4" name="Espaço Reservado para Data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GzQ2fM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AAAAACAHwAA"/>
              </a:ext>
            </a:extLst>
          </p:cNvSpPr>
          <p:nvPr>
            <p:ph type="dt" sz="half" idx="10"/>
          </p:nvPr>
        </p:nvSpPr>
        <p:spPr>
          <a:ln>
            <a:noFill/>
          </a:ln>
        </p:spPr>
        <p:txBody>
          <a:bodyPr/>
          <a:lstStyle/>
          <a:p>
            <a:pPr>
              <a:defRPr lang="pt-BR"/>
            </a:pPr>
            <a:fld id="{E27989AB-E50F-2C7F-41C1-132AC78FB746}" type="datetime13">
              <a:t>6:40:27 </a:t>
            </a:fld>
            <a:endParaRPr dirty="0"/>
          </a:p>
        </p:txBody>
      </p:sp>
      <p:sp>
        <p:nvSpPr>
          <p:cNvPr id="5" name="Espaço Reservado para Rodapé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EPU0X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AAAAACAHwAA"/>
              </a:ext>
            </a:extLst>
          </p:cNvSpPr>
          <p:nvPr>
            <p:ph type="ftr" sz="quarter" idx="11"/>
          </p:nvPr>
        </p:nvSpPr>
        <p:spPr>
          <a:ln>
            <a:noFill/>
          </a:ln>
        </p:spPr>
        <p:txBody>
          <a:bodyPr/>
          <a:lstStyle/>
          <a:p>
            <a:pPr>
              <a:defRPr lang="pt-BR"/>
            </a:pPr>
            <a:endParaRPr dirty="0"/>
          </a:p>
        </p:txBody>
      </p:sp>
      <p:sp>
        <p:nvSpPr>
          <p:cNvPr id="6" name="Espaço Reservado para Número de Slide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CfNDWQ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AAAAACAHwAA"/>
              </a:ext>
            </a:extLst>
          </p:cNvSpPr>
          <p:nvPr>
            <p:ph type="sldNum" sz="quarter" idx="12"/>
          </p:nvPr>
        </p:nvSpPr>
        <p:spPr>
          <a:ln>
            <a:noFill/>
          </a:ln>
        </p:spPr>
        <p:txBody>
          <a:bodyPr/>
          <a:lstStyle/>
          <a:p>
            <a:pPr>
              <a:defRPr lang="pt-BR"/>
            </a:pPr>
            <a:fld id="{E279E9C8-860F-2C1F-41C1-704AA78FB725}" type="slidenum">
              <a:t>‹nº›</a:t>
            </a:fld>
            <a:endParaRPr dirty="0"/>
          </a:p>
        </p:txBody>
      </p:sp>
    </p:spTree>
  </p:cSld>
  <p:clrMapOvr>
    <a:masterClrMapping/>
  </p:clrMapOvr>
  <p:hf hdr="0" ftr="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Q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YDYAALEBAABARwAAsCUAABAAAAAmAAAACAAAAAOBAAAAAAAA"/>
              </a:ext>
            </a:extLst>
          </p:cNvSpPr>
          <p:nvPr>
            <p:ph type="title"/>
          </p:nvPr>
        </p:nvSpPr>
        <p:spPr>
          <a:xfrm>
            <a:off x="8839200" y="274955"/>
            <a:ext cx="2743200" cy="5851525"/>
          </a:xfrm>
          <a:prstGeom prst="rect">
            <a:avLst/>
          </a:prstGeom>
        </p:spPr>
        <p:txBody>
          <a:bodyPr vert="vert" wrap="square" lIns="91440" tIns="45720" rIns="91440" bIns="45720" numCol="1" spcCol="215900" anchor="t">
            <a:prstTxWarp prst="textNoShape">
              <a:avLst/>
            </a:prstTxWarp>
          </a:bodyPr>
          <a:lstStyle/>
          <a:p>
            <a:pPr>
              <a:defRPr lang="pt-BR"/>
            </a:pPr>
            <a:r>
              <a:t>Clique para editar o título mestre</a:t>
            </a:r>
          </a:p>
        </p:txBody>
      </p:sp>
      <p:sp>
        <p:nvSpPr>
          <p:cNvPr id="3" name="Espaço Reservado para Texto Vertical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Q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LEBAABwNQAAsCUAABAAAAAmAAAACAAAAAOBAAAAAAAA"/>
              </a:ext>
            </a:extLst>
          </p:cNvSpPr>
          <p:nvPr>
            <p:ph idx="1"/>
          </p:nvPr>
        </p:nvSpPr>
        <p:spPr>
          <a:xfrm>
            <a:off x="609600" y="274955"/>
            <a:ext cx="8077200" cy="5851525"/>
          </a:xfrm>
          <a:prstGeom prst="rect">
            <a:avLst/>
          </a:prstGeom>
        </p:spPr>
        <p:txBody>
          <a:bodyPr vert="vert" wrap="square" lIns="91440" tIns="45720" rIns="91440" bIns="45720" numCol="1" spcCol="215900" anchor="t">
            <a:prstTxWarp prst="textNoShape">
              <a:avLst/>
            </a:prstTxWarp>
          </a:body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
        <p:nvSpPr>
          <p:cNvPr id="4" name="Espaço Reservado para Data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Elw/P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AAAAACAHwAA"/>
              </a:ext>
            </a:extLst>
          </p:cNvSpPr>
          <p:nvPr>
            <p:ph type="dt" sz="half" idx="10"/>
          </p:nvPr>
        </p:nvSpPr>
        <p:spPr>
          <a:ln>
            <a:noFill/>
          </a:ln>
        </p:spPr>
        <p:txBody>
          <a:bodyPr/>
          <a:lstStyle/>
          <a:p>
            <a:pPr>
              <a:defRPr lang="pt-BR"/>
            </a:pPr>
            <a:fld id="{E279BFDB-950F-2C49-41C1-631CF18FB736}" type="datetime13">
              <a:t>6:40:27 </a:t>
            </a:fld>
            <a:endParaRPr dirty="0"/>
          </a:p>
        </p:txBody>
      </p:sp>
      <p:sp>
        <p:nvSpPr>
          <p:cNvPr id="5" name="Espaço Reservado para Rodapé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DV+Vzs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AAAAACAHwAA"/>
              </a:ext>
            </a:extLst>
          </p:cNvSpPr>
          <p:nvPr>
            <p:ph type="ftr" sz="quarter" idx="11"/>
          </p:nvPr>
        </p:nvSpPr>
        <p:spPr>
          <a:ln>
            <a:noFill/>
          </a:ln>
        </p:spPr>
        <p:txBody>
          <a:bodyPr/>
          <a:lstStyle/>
          <a:p>
            <a:pPr>
              <a:defRPr lang="pt-BR"/>
            </a:pPr>
            <a:endParaRPr dirty="0"/>
          </a:p>
        </p:txBody>
      </p:sp>
      <p:sp>
        <p:nvSpPr>
          <p:cNvPr id="6" name="Espaço Reservado para Número de Slide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BBCCC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AAAAACAHwAA"/>
              </a:ext>
            </a:extLst>
          </p:cNvSpPr>
          <p:nvPr>
            <p:ph type="sldNum" sz="quarter" idx="12"/>
          </p:nvPr>
        </p:nvSpPr>
        <p:spPr>
          <a:ln>
            <a:noFill/>
          </a:ln>
        </p:spPr>
        <p:txBody>
          <a:bodyPr/>
          <a:lstStyle/>
          <a:p>
            <a:pPr>
              <a:defRPr lang="pt-BR"/>
            </a:pPr>
            <a:fld id="{E279C0AF-E10F-2C36-41C1-17638E8FB742}" type="slidenum">
              <a:t>‹nº›</a:t>
            </a:fld>
            <a:endParaRPr dirty="0"/>
          </a:p>
        </p:txBody>
      </p:sp>
    </p:spTree>
  </p:cSld>
  <p:clrMapOvr>
    <a:masterClrMapping/>
  </p:clrMapOvr>
  <p:hf hdr="0" ftr="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2" name="TítuloDoSlide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B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DAscBI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B/f38AAAAAA8zMzADAwP8Af39/AAAAAAAAAAAAAAAAAAAAAAAAAAAAIQAAABgAAAAUAAAAoAUAABsNAABgRQAAJhYAABAAAAAmAAAACAAAAL2RAAB/AAAA"/>
              </a:ext>
            </a:extLst>
          </p:cNvSpPr>
          <p:nvPr>
            <p:ph type="ctrTitle"/>
          </p:nvPr>
        </p:nvSpPr>
        <p:spPr>
          <a:xfrm>
            <a:off x="914400" y="2130425"/>
            <a:ext cx="10363200" cy="1470025"/>
          </a:xfrm>
          <a:prstGeom prst="rect">
            <a:avLst/>
          </a:prstGeom>
          <a:noFill/>
        </p:spPr>
        <p:txBody>
          <a:bodyPr vert="horz" wrap="square" lIns="91440" tIns="45720" rIns="91440" bIns="45720" numCol="1" spcCol="215900" anchor="ctr">
            <a:prstTxWarp prst="textNoShape">
              <a:avLst/>
            </a:prstTxWarp>
          </a:bodyPr>
          <a:lstStyle/>
          <a:p>
            <a:pPr>
              <a:defRPr lang="pt-BR"/>
            </a:pPr>
            <a:r>
              <a:rPr cap="none" noProof="1"/>
              <a:t>Click to edit Master title style</a:t>
            </a:r>
          </a:p>
        </p:txBody>
      </p:sp>
      <p:sp>
        <p:nvSpPr>
          <p:cNvPr id="3" name="SubtítuloDoSlide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POkpoc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B/f38AAAAAA8zMzADAwP8Af39/AAAAAAAAAAAAAAAAAAAAAAAAAAAAIQAAABgAAAAUAAAAQAsAAOgXAADAPwAAsCIAABAAAAAmAAAACAAAAD2RAAB/AAAA"/>
              </a:ext>
            </a:extLst>
          </p:cNvSpPr>
          <p:nvPr>
            <p:ph type="subTitle" idx="1"/>
          </p:nvPr>
        </p:nvSpPr>
        <p:spPr>
          <a:xfrm>
            <a:off x="1828800" y="3886200"/>
            <a:ext cx="8534400" cy="1752600"/>
          </a:xfrm>
          <a:prstGeom prst="rect">
            <a:avLst/>
          </a:prstGeom>
          <a:noFill/>
        </p:spPr>
        <p:txBody>
          <a:bodyPr vert="horz" wrap="square" lIns="91440" tIns="45720" rIns="91440" bIns="45720" numCol="1" spcCol="215900" anchor="t">
            <a:prstTxWarp prst="textNoShape">
              <a:avLst/>
            </a:prstTxWarp>
          </a:bodyPr>
          <a:lstStyle>
            <a:lvl1pPr marL="0" indent="0" algn="ctr">
              <a:buNone/>
              <a:defRPr lang="pt-BR" cap="none"/>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r>
              <a:rPr cap="none" noProof="1"/>
              <a:t>Click to edit Master subtitle style</a:t>
            </a:r>
          </a:p>
        </p:txBody>
      </p:sp>
      <p:sp>
        <p:nvSpPr>
          <p:cNvPr id="4" name="ÁreaDataHora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AAAAAAAAAAA"/>
              </a:ext>
            </a:extLst>
          </p:cNvSpPr>
          <p:nvPr>
            <p:ph type="dt" sz="quarter" idx="10"/>
          </p:nvPr>
        </p:nvSpPr>
        <p:spPr/>
        <p:txBody>
          <a:bodyPr/>
          <a:lstStyle/>
          <a:p>
            <a:pPr>
              <a:defRPr lang="pt-BR"/>
            </a:pPr>
            <a:fld id="{E279BF8C-C20F-2C49-41C1-341CF18FB761}" type="datetime13">
              <a:t>6:40:27 </a:t>
            </a:fld>
            <a:endParaRPr dirty="0"/>
          </a:p>
        </p:txBody>
      </p:sp>
      <p:sp>
        <p:nvSpPr>
          <p:cNvPr id="5" name="ÁreaRodapé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AAAAAAAAAAA"/>
              </a:ext>
            </a:extLst>
          </p:cNvSpPr>
          <p:nvPr>
            <p:ph type="ftr" sz="quarter" idx="11"/>
          </p:nvPr>
        </p:nvSpPr>
        <p:spPr/>
        <p:txBody>
          <a:bodyPr/>
          <a:lstStyle/>
          <a:p>
            <a:pPr>
              <a:defRPr lang="pt-BR"/>
            </a:pPr>
            <a:endParaRPr dirty="0"/>
          </a:p>
        </p:txBody>
      </p:sp>
      <p:sp>
        <p:nvSpPr>
          <p:cNvPr id="6" name="ÁreaNúmeroSlide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AAAAAAAAAAA"/>
              </a:ext>
            </a:extLst>
          </p:cNvSpPr>
          <p:nvPr>
            <p:ph type="sldNum" sz="quarter" idx="12"/>
          </p:nvPr>
        </p:nvSpPr>
        <p:spPr/>
        <p:txBody>
          <a:bodyPr/>
          <a:lstStyle/>
          <a:p>
            <a:pPr>
              <a:defRPr lang="pt-BR"/>
            </a:pPr>
            <a:fld id="{E279C6CB-850F-2C30-41C1-7365888FB726}" type="slidenum">
              <a:t>‹nº›</a:t>
            </a:fld>
            <a:endParaRPr dirty="0"/>
          </a:p>
        </p:txBody>
      </p:sp>
    </p:spTree>
  </p:cSld>
  <p:clrMapOvr>
    <a:masterClrMapping/>
  </p:clrMapOvr>
  <p:hf hdr="0" ftr="0"/>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LEBAABARwAAuQgAABAAAAAmAAAACAAAAAGBAAAAAAAA"/>
              </a:ext>
            </a:extLst>
          </p:cNvSpPr>
          <p:nvPr>
            <p:ph type="title"/>
          </p:nvPr>
        </p:nvSpPr>
        <p:spPr>
          <a:xfrm>
            <a:off x="609600" y="274955"/>
            <a:ext cx="10972800" cy="1143000"/>
          </a:xfrm>
          <a:prstGeom prst="rect">
            <a:avLst/>
          </a:prstGeom>
        </p:spPr>
        <p:txBody>
          <a:bodyPr/>
          <a:lstStyle/>
          <a:p>
            <a:pPr>
              <a:defRPr lang="pt-BR"/>
            </a:pPr>
            <a:r>
              <a:t>Clique para editar o título mestre</a:t>
            </a:r>
          </a:p>
        </p:txBody>
      </p:sp>
      <p:sp>
        <p:nvSpPr>
          <p:cNvPr id="3" name="Espaço Reservado para Conteúdo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NgJAABARwAAsCUAABAAAAAmAAAACAAAAAGBAAAAAAAA"/>
              </a:ext>
            </a:extLst>
          </p:cNvSpPr>
          <p:nvPr>
            <p:ph idx="1"/>
          </p:nvPr>
        </p:nvSpPr>
        <p:spPr>
          <a:xfrm>
            <a:off x="609600" y="1600200"/>
            <a:ext cx="10972800" cy="4526280"/>
          </a:xfrm>
          <a:prstGeom prst="rect">
            <a:avLst/>
          </a:prstGeom>
        </p:spPr>
        <p:txBody>
          <a:body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
        <p:nvSpPr>
          <p:cNvPr id="4" name="Espaço Reservado para Data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AAAAACAHwAA"/>
              </a:ext>
            </a:extLst>
          </p:cNvSpPr>
          <p:nvPr>
            <p:ph type="dt" sz="half" idx="10"/>
          </p:nvPr>
        </p:nvSpPr>
        <p:spPr>
          <a:ln>
            <a:noFill/>
          </a:ln>
        </p:spPr>
        <p:txBody>
          <a:bodyPr/>
          <a:lstStyle/>
          <a:p>
            <a:pPr>
              <a:defRPr lang="pt-BR"/>
            </a:pPr>
            <a:fld id="{E279975A-140F-2C61-41C1-E234D98FB7B7}" type="datetime13">
              <a:t>6:40:27 </a:t>
            </a:fld>
            <a:endParaRPr dirty="0"/>
          </a:p>
        </p:txBody>
      </p:sp>
      <p:sp>
        <p:nvSpPr>
          <p:cNvPr id="5" name="Espaço Reservado para Rodapé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4ODg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AAAAACAHwAA"/>
              </a:ext>
            </a:extLst>
          </p:cNvSpPr>
          <p:nvPr>
            <p:ph type="ftr" sz="quarter" idx="11"/>
          </p:nvPr>
        </p:nvSpPr>
        <p:spPr>
          <a:ln>
            <a:noFill/>
          </a:ln>
        </p:spPr>
        <p:txBody>
          <a:bodyPr/>
          <a:lstStyle/>
          <a:p>
            <a:pPr>
              <a:defRPr lang="pt-BR"/>
            </a:pPr>
            <a:endParaRPr dirty="0"/>
          </a:p>
        </p:txBody>
      </p:sp>
      <p:sp>
        <p:nvSpPr>
          <p:cNvPr id="6" name="Espaço Reservado para Número de Slide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AAAAACAHwAA"/>
              </a:ext>
            </a:extLst>
          </p:cNvSpPr>
          <p:nvPr>
            <p:ph type="sldNum" sz="quarter" idx="12"/>
          </p:nvPr>
        </p:nvSpPr>
        <p:spPr>
          <a:ln>
            <a:noFill/>
          </a:ln>
        </p:spPr>
        <p:txBody>
          <a:bodyPr/>
          <a:lstStyle/>
          <a:p>
            <a:pPr>
              <a:defRPr lang="pt-BR"/>
            </a:pPr>
            <a:fld id="{E279FD1B-550F-2C0B-41C1-A35EB38FB7F6}" type="slidenum">
              <a:t>‹nº›</a:t>
            </a:fld>
            <a:endParaRPr dirty="0"/>
          </a:p>
        </p:txBody>
      </p:sp>
    </p:spTree>
  </p:cSld>
  <p:clrMapOvr>
    <a:masterClrMapping/>
  </p:clrMapOvr>
  <p:hf hdr="0" ftr="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7gUAABwbAACuRQAAfSMAABAAAAAmAAAACAAAAAGBAAAAAAAA"/>
              </a:ext>
            </a:extLst>
          </p:cNvSpPr>
          <p:nvPr>
            <p:ph type="title"/>
          </p:nvPr>
        </p:nvSpPr>
        <p:spPr>
          <a:xfrm>
            <a:off x="963930" y="4406900"/>
            <a:ext cx="10363200" cy="1362075"/>
          </a:xfrm>
          <a:prstGeom prst="rect">
            <a:avLst/>
          </a:prstGeom>
        </p:spPr>
        <p:txBody>
          <a:bodyPr/>
          <a:lstStyle>
            <a:lvl1pPr algn="l">
              <a:defRPr lang="pt-BR" sz="4000" b="1" cap="all"/>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r>
              <a:t>Clique para editar o título mestre</a:t>
            </a:r>
          </a:p>
        </p:txBody>
      </p:sp>
      <p:sp>
        <p:nvSpPr>
          <p:cNvPr id="3" name="Espaço Reservado para Texto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7gUAAOIRAACuRQAAHBsAABAAAAAmAAAACAAAAIGBAAAAAAAA"/>
              </a:ext>
            </a:extLst>
          </p:cNvSpPr>
          <p:nvPr>
            <p:ph idx="1"/>
          </p:nvPr>
        </p:nvSpPr>
        <p:spPr>
          <a:xfrm>
            <a:off x="963930" y="2907030"/>
            <a:ext cx="10363200" cy="1499870"/>
          </a:xfrm>
          <a:prstGeom prst="rect">
            <a:avLst/>
          </a:prstGeom>
        </p:spPr>
        <p:txBody>
          <a:bodyPr vert="horz" wrap="square" lIns="91440" tIns="45720" rIns="91440" bIns="45720" numCol="1" spcCol="215900" anchor="b">
            <a:prstTxWarp prst="textNoShape">
              <a:avLst/>
            </a:prstTxWarp>
          </a:bodyPr>
          <a:lstStyle>
            <a:lvl1pPr marL="0" indent="0">
              <a:buNone/>
              <a:defRPr lang="pt-BR" sz="2000" cap="none"/>
            </a:lvl1pPr>
            <a:lvl2pPr marL="457200" indent="0">
              <a:buNone/>
              <a:defRPr lang="pt-BR" sz="1800" cap="none"/>
            </a:lvl2pPr>
            <a:lvl3pPr marL="914400" indent="0">
              <a:buNone/>
              <a:defRPr lang="pt-BR" sz="1600" cap="none"/>
            </a:lvl3pPr>
            <a:lvl4pPr marL="1371600" indent="0">
              <a:buNone/>
              <a:defRPr lang="pt-BR" sz="1400" cap="none"/>
            </a:lvl4pPr>
            <a:lvl5pPr marL="1828800" indent="0">
              <a:buNone/>
              <a:defRPr lang="pt-BR" sz="1400" cap="none"/>
            </a:lvl5pPr>
            <a:lvl6pPr marL="2286000" indent="0">
              <a:buNone/>
              <a:defRPr lang="pt-BR" sz="1400" cap="none"/>
            </a:lvl6pPr>
            <a:lvl7pPr marL="2743200" indent="0">
              <a:buNone/>
              <a:defRPr lang="pt-BR" sz="1400" cap="none"/>
            </a:lvl7pPr>
            <a:lvl8pPr marL="3200400" indent="0">
              <a:buNone/>
              <a:defRPr lang="pt-BR" sz="1400" cap="none"/>
            </a:lvl8pPr>
            <a:lvl9pPr marL="3657600" indent="0">
              <a:buNone/>
              <a:defRPr lang="pt-BR" sz="1400" cap="none"/>
            </a:lvl9pPr>
          </a:lstStyle>
          <a:p>
            <a:pPr>
              <a:defRPr lang="pt-BR"/>
            </a:pPr>
            <a:r>
              <a:t>Clique para editar o texto mestre</a:t>
            </a:r>
          </a:p>
        </p:txBody>
      </p:sp>
      <p:sp>
        <p:nvSpPr>
          <p:cNvPr id="4" name="Espaço Reservado para Data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AAAAACAHwAA"/>
              </a:ext>
            </a:extLst>
          </p:cNvSpPr>
          <p:nvPr>
            <p:ph type="dt" sz="half" idx="10"/>
          </p:nvPr>
        </p:nvSpPr>
        <p:spPr>
          <a:ln>
            <a:noFill/>
          </a:ln>
        </p:spPr>
        <p:txBody>
          <a:bodyPr/>
          <a:lstStyle/>
          <a:p>
            <a:pPr>
              <a:defRPr lang="pt-BR"/>
            </a:pPr>
            <a:fld id="{E279A239-770F-2C54-41C1-8101EC8FB7D4}" type="datetime13">
              <a:t>6:40:27 </a:t>
            </a:fld>
            <a:endParaRPr dirty="0"/>
          </a:p>
        </p:txBody>
      </p:sp>
      <p:sp>
        <p:nvSpPr>
          <p:cNvPr id="5" name="Espaço Reservado para Rodapé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AAAAACAHwAA"/>
              </a:ext>
            </a:extLst>
          </p:cNvSpPr>
          <p:nvPr>
            <p:ph type="ftr" sz="quarter" idx="11"/>
          </p:nvPr>
        </p:nvSpPr>
        <p:spPr>
          <a:ln>
            <a:noFill/>
          </a:ln>
        </p:spPr>
        <p:txBody>
          <a:bodyPr/>
          <a:lstStyle/>
          <a:p>
            <a:pPr>
              <a:defRPr lang="pt-BR"/>
            </a:pPr>
            <a:endParaRPr dirty="0"/>
          </a:p>
        </p:txBody>
      </p:sp>
      <p:sp>
        <p:nvSpPr>
          <p:cNvPr id="6" name="Espaço Reservado para Número de Slide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AAAAACAHwAA"/>
              </a:ext>
            </a:extLst>
          </p:cNvSpPr>
          <p:nvPr>
            <p:ph type="sldNum" sz="quarter" idx="12"/>
          </p:nvPr>
        </p:nvSpPr>
        <p:spPr>
          <a:ln>
            <a:noFill/>
          </a:ln>
        </p:spPr>
        <p:txBody>
          <a:bodyPr/>
          <a:lstStyle/>
          <a:p>
            <a:pPr>
              <a:defRPr lang="pt-BR"/>
            </a:pPr>
            <a:fld id="{E279DF8D-C30F-2C29-41C1-357C918FB760}" type="slidenum">
              <a:t>‹nº›</a:t>
            </a:fld>
            <a:endParaRPr dirty="0"/>
          </a:p>
        </p:txBody>
      </p:sp>
    </p:spTree>
  </p:cSld>
  <p:clrMapOvr>
    <a:masterClrMapping/>
  </p:clrMapOvr>
  <p:hf hdr="0" ftr="0"/>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LEBAABARwAAuQgAABAAAAAmAAAACAAAAAGBAAAAAAAA"/>
              </a:ext>
            </a:extLst>
          </p:cNvSpPr>
          <p:nvPr>
            <p:ph type="title"/>
          </p:nvPr>
        </p:nvSpPr>
        <p:spPr>
          <a:xfrm>
            <a:off x="609600" y="274955"/>
            <a:ext cx="10972800" cy="1143000"/>
          </a:xfrm>
          <a:prstGeom prst="rect">
            <a:avLst/>
          </a:prstGeom>
        </p:spPr>
        <p:txBody>
          <a:bodyPr/>
          <a:lstStyle/>
          <a:p>
            <a:pPr>
              <a:defRPr lang="pt-BR"/>
            </a:pPr>
            <a:r>
              <a:t>Clique para editar o título mestre</a:t>
            </a:r>
          </a:p>
        </p:txBody>
      </p:sp>
      <p:sp>
        <p:nvSpPr>
          <p:cNvPr id="3" name="Espaço Reservado para Conteúdo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NgJAAAIJQAAsCUAABAAAAAmAAAACAAAAAGBAAAAAAAA"/>
              </a:ext>
            </a:extLst>
          </p:cNvSpPr>
          <p:nvPr>
            <p:ph idx="1"/>
          </p:nvPr>
        </p:nvSpPr>
        <p:spPr>
          <a:xfrm>
            <a:off x="609600" y="1600200"/>
            <a:ext cx="5410200" cy="4526280"/>
          </a:xfrm>
          <a:prstGeom prst="rect">
            <a:avLst/>
          </a:prstGeom>
        </p:spPr>
        <p:txBody>
          <a:bodyPr/>
          <a:lstStyle>
            <a:lvl1pPr>
              <a:defRPr lang="pt-BR" sz="2800" cap="none"/>
            </a:lvl1pPr>
            <a:lvl2pPr>
              <a:defRPr lang="pt-BR" sz="2400" cap="none"/>
            </a:lvl2pPr>
            <a:lvl3pPr>
              <a:defRPr lang="pt-BR" sz="2000" cap="none"/>
            </a:lvl3pPr>
            <a:lvl4pPr>
              <a:defRPr lang="pt-BR" sz="1800" cap="none"/>
            </a:lvl4pPr>
            <a:lvl5pPr>
              <a:defRPr lang="pt-BR" sz="1800" cap="none"/>
            </a:lvl5pPr>
            <a:lvl6pPr>
              <a:defRPr lang="pt-BR" sz="1800" cap="none"/>
            </a:lvl6pPr>
            <a:lvl7pPr>
              <a:defRPr lang="pt-BR" sz="1800" cap="none"/>
            </a:lvl7pPr>
            <a:lvl8pPr>
              <a:defRPr lang="pt-BR" sz="1800" cap="none"/>
            </a:lvl8pPr>
            <a:lvl9pPr>
              <a:defRPr lang="pt-BR" sz="1800" cap="none"/>
            </a:lvl9p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
        <p:nvSpPr>
          <p:cNvPr id="4" name="Espaço Reservado para Conteúdo 3"/>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CUAANgJAABARwAAsCUAABAAAAAmAAAACAAAAAGBAAAAAAAA"/>
              </a:ext>
            </a:extLst>
          </p:cNvSpPr>
          <p:nvPr>
            <p:ph idx="2"/>
          </p:nvPr>
        </p:nvSpPr>
        <p:spPr>
          <a:xfrm>
            <a:off x="6172200" y="1600200"/>
            <a:ext cx="5410200" cy="4526280"/>
          </a:xfrm>
          <a:prstGeom prst="rect">
            <a:avLst/>
          </a:prstGeom>
        </p:spPr>
        <p:txBody>
          <a:bodyPr/>
          <a:lstStyle>
            <a:lvl1pPr>
              <a:defRPr lang="pt-BR" sz="2800" cap="none"/>
            </a:lvl1pPr>
            <a:lvl2pPr>
              <a:defRPr lang="pt-BR" sz="2400" cap="none"/>
            </a:lvl2pPr>
            <a:lvl3pPr>
              <a:defRPr lang="pt-BR" sz="2000" cap="none"/>
            </a:lvl3pPr>
            <a:lvl4pPr>
              <a:defRPr lang="pt-BR" sz="1800" cap="none"/>
            </a:lvl4pPr>
            <a:lvl5pPr>
              <a:defRPr lang="pt-BR" sz="1800" cap="none"/>
            </a:lvl5pPr>
            <a:lvl6pPr>
              <a:defRPr lang="pt-BR" sz="1800" cap="none"/>
            </a:lvl6pPr>
            <a:lvl7pPr>
              <a:defRPr lang="pt-BR" sz="1800" cap="none"/>
            </a:lvl7pPr>
            <a:lvl8pPr>
              <a:defRPr lang="pt-BR" sz="1800" cap="none"/>
            </a:lvl8pPr>
            <a:lvl9pPr>
              <a:defRPr lang="pt-BR" sz="1800" cap="none"/>
            </a:lvl9p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
        <p:nvSpPr>
          <p:cNvPr id="5" name="Espaço Reservado para Data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AAAAACAHwAA"/>
              </a:ext>
            </a:extLst>
          </p:cNvSpPr>
          <p:nvPr>
            <p:ph type="dt" sz="half" idx="10"/>
          </p:nvPr>
        </p:nvSpPr>
        <p:spPr>
          <a:ln>
            <a:noFill/>
          </a:ln>
        </p:spPr>
        <p:txBody>
          <a:bodyPr/>
          <a:lstStyle/>
          <a:p>
            <a:pPr>
              <a:defRPr lang="pt-BR"/>
            </a:pPr>
            <a:fld id="{E279A416-580F-2C52-41C1-AE07EA8FB7FB}" type="datetime13">
              <a:t></a:t>
            </a:fld>
            <a:endParaRPr dirty="0"/>
          </a:p>
        </p:txBody>
      </p:sp>
      <p:sp>
        <p:nvSpPr>
          <p:cNvPr id="6" name="Espaço Reservado para Rodapé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AAAAACAHwAA"/>
              </a:ext>
            </a:extLst>
          </p:cNvSpPr>
          <p:nvPr>
            <p:ph type="ftr" sz="quarter" idx="11"/>
          </p:nvPr>
        </p:nvSpPr>
        <p:spPr>
          <a:ln>
            <a:noFill/>
          </a:ln>
        </p:spPr>
        <p:txBody>
          <a:bodyPr/>
          <a:lstStyle/>
          <a:p>
            <a:pPr>
              <a:defRPr lang="pt-BR"/>
            </a:pPr>
            <a:endParaRPr dirty="0"/>
          </a:p>
        </p:txBody>
      </p:sp>
      <p:sp>
        <p:nvSpPr>
          <p:cNvPr id="7" name="Espaço Reservado para Número de Slide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AAAAACAHwAA"/>
              </a:ext>
            </a:extLst>
          </p:cNvSpPr>
          <p:nvPr>
            <p:ph type="sldNum" sz="quarter" idx="12"/>
          </p:nvPr>
        </p:nvSpPr>
        <p:spPr>
          <a:ln>
            <a:noFill/>
          </a:ln>
        </p:spPr>
        <p:txBody>
          <a:bodyPr/>
          <a:lstStyle/>
          <a:p>
            <a:pPr>
              <a:defRPr lang="pt-BR"/>
            </a:pPr>
            <a:fld id="{E279E736-780F-2C11-41C1-8E44A98FB7DB}" type="slidenum">
              <a:t>‹nº›</a:t>
            </a:fld>
            <a:endParaRPr dirty="0"/>
          </a:p>
        </p:txBody>
      </p:sp>
    </p:spTree>
  </p:cSld>
  <p:clrMapOvr>
    <a:masterClrMapping/>
  </p:clrMapOvr>
  <p:hf hdr="0" ftr="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LEBAABARwAAuQgAABAAAAAmAAAACAAAAAGBAAAAAAAA"/>
              </a:ext>
            </a:extLst>
          </p:cNvSpPr>
          <p:nvPr>
            <p:ph type="title"/>
          </p:nvPr>
        </p:nvSpPr>
        <p:spPr>
          <a:xfrm>
            <a:off x="609600" y="274955"/>
            <a:ext cx="10972800" cy="1143000"/>
          </a:xfrm>
          <a:prstGeom prst="rect">
            <a:avLst/>
          </a:prstGeom>
        </p:spPr>
        <p:txBody>
          <a:bodyPr/>
          <a:lstStyle/>
          <a:p>
            <a:pPr>
              <a:defRPr lang="pt-BR"/>
            </a:pPr>
            <a:r>
              <a:t>Clique para editar o título mestre</a:t>
            </a:r>
          </a:p>
        </p:txBody>
      </p:sp>
      <p:sp>
        <p:nvSpPr>
          <p:cNvPr id="3" name="Espaço Reservado para Texto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HIJAADjJAAAYQ0AABAAAAAmAAAACAAAAIGBAAAAAAAA"/>
              </a:ext>
            </a:extLst>
          </p:cNvSpPr>
          <p:nvPr>
            <p:ph idx="1"/>
          </p:nvPr>
        </p:nvSpPr>
        <p:spPr>
          <a:xfrm>
            <a:off x="609600" y="1535430"/>
            <a:ext cx="5386705" cy="639445"/>
          </a:xfrm>
          <a:prstGeom prst="rect">
            <a:avLst/>
          </a:prstGeom>
        </p:spPr>
        <p:txBody>
          <a:bodyPr vert="horz" wrap="square" lIns="91440" tIns="45720" rIns="91440" bIns="45720" numCol="1" spcCol="215900" anchor="b">
            <a:prstTxWarp prst="textNoShape">
              <a:avLst/>
            </a:prstTxWarp>
          </a:bodyPr>
          <a:lstStyle>
            <a:lvl1pPr marL="0" indent="0">
              <a:buNone/>
              <a:defRPr lang="pt-BR" sz="2400" b="1" cap="none"/>
            </a:lvl1pPr>
            <a:lvl2pPr marL="457200" indent="0">
              <a:buNone/>
              <a:defRPr lang="pt-BR" sz="2000" b="1" cap="none"/>
            </a:lvl2pPr>
            <a:lvl3pPr marL="914400" indent="0">
              <a:buNone/>
              <a:defRPr lang="pt-BR" sz="1800" b="1" cap="none"/>
            </a:lvl3pPr>
            <a:lvl4pPr marL="1371600" indent="0">
              <a:buNone/>
              <a:defRPr lang="pt-BR" sz="1600" b="1" cap="none"/>
            </a:lvl4pPr>
            <a:lvl5pPr marL="1828800" indent="0">
              <a:buNone/>
              <a:defRPr lang="pt-BR" sz="1600" b="1" cap="none"/>
            </a:lvl5pPr>
            <a:lvl6pPr marL="2286000" indent="0">
              <a:buNone/>
              <a:defRPr lang="pt-BR" sz="1600" b="1" cap="none"/>
            </a:lvl6pPr>
            <a:lvl7pPr marL="2743200" indent="0">
              <a:buNone/>
              <a:defRPr lang="pt-BR" sz="1600" b="1" cap="none"/>
            </a:lvl7pPr>
            <a:lvl8pPr marL="3200400" indent="0">
              <a:buNone/>
              <a:defRPr lang="pt-BR" sz="1600" b="1" cap="none"/>
            </a:lvl8pPr>
            <a:lvl9pPr marL="3657600" indent="0">
              <a:buNone/>
              <a:defRPr lang="pt-BR" sz="1600" b="1" cap="none"/>
            </a:lvl9pPr>
          </a:lstStyle>
          <a:p>
            <a:pPr>
              <a:defRPr lang="pt-BR"/>
            </a:pPr>
            <a:r>
              <a:t>Clique para editar o texto mestre</a:t>
            </a:r>
          </a:p>
        </p:txBody>
      </p:sp>
      <p:sp>
        <p:nvSpPr>
          <p:cNvPr id="4" name="Espaço Reservado para Conteúdo 3"/>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GENAADjJAAAsCUAABAAAAAmAAAACAAAAAGBAAAAAAAA"/>
              </a:ext>
            </a:extLst>
          </p:cNvSpPr>
          <p:nvPr>
            <p:ph idx="2"/>
          </p:nvPr>
        </p:nvSpPr>
        <p:spPr>
          <a:xfrm>
            <a:off x="609600" y="2174875"/>
            <a:ext cx="5386705" cy="3951605"/>
          </a:xfrm>
          <a:prstGeom prst="rect">
            <a:avLst/>
          </a:prstGeom>
        </p:spPr>
        <p:txBody>
          <a:bodyPr/>
          <a:lstStyle>
            <a:lvl1pPr>
              <a:defRPr lang="pt-BR" sz="2400" cap="none"/>
            </a:lvl1pPr>
            <a:lvl2pPr>
              <a:defRPr lang="pt-BR" sz="2000" cap="none"/>
            </a:lvl2pPr>
            <a:lvl3pPr>
              <a:defRPr lang="pt-BR" sz="1800" cap="none"/>
            </a:lvl3pPr>
            <a:lvl4pPr>
              <a:defRPr lang="pt-BR" sz="1600" cap="none"/>
            </a:lvl4pPr>
            <a:lvl5pPr>
              <a:defRPr lang="pt-BR" sz="1600" cap="none"/>
            </a:lvl5pPr>
            <a:lvl6pPr>
              <a:defRPr lang="pt-BR" sz="1600" cap="none"/>
            </a:lvl6pPr>
            <a:lvl7pPr>
              <a:defRPr lang="pt-BR" sz="1600" cap="none"/>
            </a:lvl7pPr>
            <a:lvl8pPr>
              <a:defRPr lang="pt-BR" sz="1600" cap="none"/>
            </a:lvl8pPr>
            <a:lvl9pPr>
              <a:defRPr lang="pt-BR" sz="1600" cap="none"/>
            </a:lvl9p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
        <p:nvSpPr>
          <p:cNvPr id="5" name="Espaço Reservado para Texto 4"/>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GSYAAHIJAABARwAAYQ0AABAAAAAmAAAACAAAAIGBAAAAAAAA"/>
              </a:ext>
            </a:extLst>
          </p:cNvSpPr>
          <p:nvPr>
            <p:ph idx="3"/>
          </p:nvPr>
        </p:nvSpPr>
        <p:spPr>
          <a:xfrm>
            <a:off x="6193155" y="1535430"/>
            <a:ext cx="5389245" cy="639445"/>
          </a:xfrm>
          <a:prstGeom prst="rect">
            <a:avLst/>
          </a:prstGeom>
        </p:spPr>
        <p:txBody>
          <a:bodyPr vert="horz" wrap="square" lIns="91440" tIns="45720" rIns="91440" bIns="45720" numCol="1" spcCol="215900" anchor="b">
            <a:prstTxWarp prst="textNoShape">
              <a:avLst/>
            </a:prstTxWarp>
          </a:bodyPr>
          <a:lstStyle>
            <a:lvl1pPr marL="0" indent="0">
              <a:buNone/>
              <a:defRPr lang="pt-BR" sz="2400" b="1" cap="none"/>
            </a:lvl1pPr>
            <a:lvl2pPr marL="457200" indent="0">
              <a:buNone/>
              <a:defRPr lang="pt-BR" sz="2000" b="1" cap="none"/>
            </a:lvl2pPr>
            <a:lvl3pPr marL="914400" indent="0">
              <a:buNone/>
              <a:defRPr lang="pt-BR" sz="1800" b="1" cap="none"/>
            </a:lvl3pPr>
            <a:lvl4pPr marL="1371600" indent="0">
              <a:buNone/>
              <a:defRPr lang="pt-BR" sz="1600" b="1" cap="none"/>
            </a:lvl4pPr>
            <a:lvl5pPr marL="1828800" indent="0">
              <a:buNone/>
              <a:defRPr lang="pt-BR" sz="1600" b="1" cap="none"/>
            </a:lvl5pPr>
            <a:lvl6pPr marL="2286000" indent="0">
              <a:buNone/>
              <a:defRPr lang="pt-BR" sz="1600" b="1" cap="none"/>
            </a:lvl6pPr>
            <a:lvl7pPr marL="2743200" indent="0">
              <a:buNone/>
              <a:defRPr lang="pt-BR" sz="1600" b="1" cap="none"/>
            </a:lvl7pPr>
            <a:lvl8pPr marL="3200400" indent="0">
              <a:buNone/>
              <a:defRPr lang="pt-BR" sz="1600" b="1" cap="none"/>
            </a:lvl8pPr>
            <a:lvl9pPr marL="3657600" indent="0">
              <a:buNone/>
              <a:defRPr lang="pt-BR" sz="1600" b="1" cap="none"/>
            </a:lvl9pPr>
          </a:lstStyle>
          <a:p>
            <a:pPr>
              <a:defRPr lang="pt-BR"/>
            </a:pPr>
            <a:r>
              <a:t>Clique para editar o texto mestre</a:t>
            </a:r>
          </a:p>
        </p:txBody>
      </p:sp>
      <p:sp>
        <p:nvSpPr>
          <p:cNvPr id="6" name="Espaço Reservado para Conteúdo 5"/>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GSYAAGENAABARwAAsCUAABAAAAAmAAAACAAAAAGBAAAAAAAA"/>
              </a:ext>
            </a:extLst>
          </p:cNvSpPr>
          <p:nvPr>
            <p:ph idx="4"/>
          </p:nvPr>
        </p:nvSpPr>
        <p:spPr>
          <a:xfrm>
            <a:off x="6193155" y="2174875"/>
            <a:ext cx="5389245" cy="3951605"/>
          </a:xfrm>
          <a:prstGeom prst="rect">
            <a:avLst/>
          </a:prstGeom>
        </p:spPr>
        <p:txBody>
          <a:bodyPr/>
          <a:lstStyle>
            <a:lvl1pPr>
              <a:defRPr lang="pt-BR" sz="2400" cap="none"/>
            </a:lvl1pPr>
            <a:lvl2pPr>
              <a:defRPr lang="pt-BR" sz="2000" cap="none"/>
            </a:lvl2pPr>
            <a:lvl3pPr>
              <a:defRPr lang="pt-BR" sz="1800" cap="none"/>
            </a:lvl3pPr>
            <a:lvl4pPr>
              <a:defRPr lang="pt-BR" sz="1600" cap="none"/>
            </a:lvl4pPr>
            <a:lvl5pPr>
              <a:defRPr lang="pt-BR" sz="1600" cap="none"/>
            </a:lvl5pPr>
            <a:lvl6pPr>
              <a:defRPr lang="pt-BR" sz="1600" cap="none"/>
            </a:lvl6pPr>
            <a:lvl7pPr>
              <a:defRPr lang="pt-BR" sz="1600" cap="none"/>
            </a:lvl7pPr>
            <a:lvl8pPr>
              <a:defRPr lang="pt-BR" sz="1600" cap="none"/>
            </a:lvl8pPr>
            <a:lvl9pPr>
              <a:defRPr lang="pt-BR" sz="1600" cap="none"/>
            </a:lvl9p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
        <p:nvSpPr>
          <p:cNvPr id="7" name="Espaço Reservado para Data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AAAAACAHwAA"/>
              </a:ext>
            </a:extLst>
          </p:cNvSpPr>
          <p:nvPr>
            <p:ph type="dt" sz="half" idx="10"/>
          </p:nvPr>
        </p:nvSpPr>
        <p:spPr>
          <a:ln>
            <a:noFill/>
          </a:ln>
        </p:spPr>
        <p:txBody>
          <a:bodyPr/>
          <a:lstStyle/>
          <a:p>
            <a:pPr>
              <a:defRPr lang="pt-BR"/>
            </a:pPr>
            <a:fld id="{E279B7B8-F60F-2C41-41C1-0014F98FB755}" type="datetime13">
              <a:t>6:40:27 </a:t>
            </a:fld>
            <a:endParaRPr dirty="0"/>
          </a:p>
        </p:txBody>
      </p:sp>
      <p:sp>
        <p:nvSpPr>
          <p:cNvPr id="8" name="Espaço Reservado para Rodapé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4OAC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AAAAACAHwAA"/>
              </a:ext>
            </a:extLst>
          </p:cNvSpPr>
          <p:nvPr>
            <p:ph type="ftr" sz="quarter" idx="11"/>
          </p:nvPr>
        </p:nvSpPr>
        <p:spPr>
          <a:ln>
            <a:noFill/>
          </a:ln>
        </p:spPr>
        <p:txBody>
          <a:bodyPr/>
          <a:lstStyle/>
          <a:p>
            <a:pPr>
              <a:defRPr lang="pt-BR"/>
            </a:pPr>
            <a:endParaRPr dirty="0"/>
          </a:p>
        </p:txBody>
      </p:sp>
      <p:sp>
        <p:nvSpPr>
          <p:cNvPr id="9" name="Espaço Reservado para Número de Slide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AAAAACAHwAA"/>
              </a:ext>
            </a:extLst>
          </p:cNvSpPr>
          <p:nvPr>
            <p:ph type="sldNum" sz="quarter" idx="12"/>
          </p:nvPr>
        </p:nvSpPr>
        <p:spPr>
          <a:ln>
            <a:noFill/>
          </a:ln>
        </p:spPr>
        <p:txBody>
          <a:bodyPr/>
          <a:lstStyle/>
          <a:p>
            <a:pPr>
              <a:defRPr lang="pt-BR"/>
            </a:pPr>
            <a:fld id="{E279C66A-240F-2C30-41C1-D265888FB787}" type="slidenum">
              <a:t>‹nº›</a:t>
            </a:fld>
            <a:endParaRPr dirty="0"/>
          </a:p>
        </p:txBody>
      </p:sp>
    </p:spTree>
  </p:cSld>
  <p:clrMapOvr>
    <a:masterClrMapping/>
  </p:clrMapOvr>
  <p:hf hdr="0" ftr="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LEBAABARwAAuQgAABAAAAAmAAAACAAAAAGBAAAAAAAA"/>
              </a:ext>
            </a:extLst>
          </p:cNvSpPr>
          <p:nvPr>
            <p:ph type="title"/>
          </p:nvPr>
        </p:nvSpPr>
        <p:spPr>
          <a:xfrm>
            <a:off x="609600" y="274955"/>
            <a:ext cx="10972800" cy="1143000"/>
          </a:xfrm>
          <a:prstGeom prst="rect">
            <a:avLst/>
          </a:prstGeom>
        </p:spPr>
        <p:txBody>
          <a:bodyPr/>
          <a:lstStyle/>
          <a:p>
            <a:pPr>
              <a:defRPr lang="pt-BR"/>
            </a:pPr>
            <a:r>
              <a:t>Clique para editar o título mestre</a:t>
            </a:r>
          </a:p>
        </p:txBody>
      </p:sp>
      <p:sp>
        <p:nvSpPr>
          <p:cNvPr id="3" name="Espaço Reservado para Data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AAAAACAHwAA"/>
              </a:ext>
            </a:extLst>
          </p:cNvSpPr>
          <p:nvPr>
            <p:ph type="dt" sz="half" idx="10"/>
          </p:nvPr>
        </p:nvSpPr>
        <p:spPr>
          <a:ln>
            <a:noFill/>
          </a:ln>
        </p:spPr>
        <p:txBody>
          <a:bodyPr/>
          <a:lstStyle/>
          <a:p>
            <a:pPr>
              <a:defRPr lang="pt-BR"/>
            </a:pPr>
            <a:fld id="{E2799448-060F-2C62-41C1-F037DA8FB7A5}" type="datetime13">
              <a:t>6:40:27 </a:t>
            </a:fld>
            <a:endParaRPr dirty="0"/>
          </a:p>
        </p:txBody>
      </p:sp>
      <p:sp>
        <p:nvSpPr>
          <p:cNvPr id="4" name="Espaço Reservado para Rodapé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AAAAACAHwAA"/>
              </a:ext>
            </a:extLst>
          </p:cNvSpPr>
          <p:nvPr>
            <p:ph type="ftr" sz="quarter" idx="11"/>
          </p:nvPr>
        </p:nvSpPr>
        <p:spPr>
          <a:ln>
            <a:noFill/>
          </a:ln>
        </p:spPr>
        <p:txBody>
          <a:bodyPr/>
          <a:lstStyle/>
          <a:p>
            <a:pPr>
              <a:defRPr lang="pt-BR"/>
            </a:pPr>
            <a:endParaRPr dirty="0"/>
          </a:p>
        </p:txBody>
      </p:sp>
      <p:sp>
        <p:nvSpPr>
          <p:cNvPr id="5" name="Espaço Reservado para Número de Slide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EbGRrc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AAAAACAHwAA"/>
              </a:ext>
            </a:extLst>
          </p:cNvSpPr>
          <p:nvPr>
            <p:ph type="sldNum" sz="quarter" idx="12"/>
          </p:nvPr>
        </p:nvSpPr>
        <p:spPr>
          <a:ln>
            <a:noFill/>
          </a:ln>
        </p:spPr>
        <p:txBody>
          <a:bodyPr/>
          <a:lstStyle/>
          <a:p>
            <a:pPr>
              <a:defRPr lang="pt-BR"/>
            </a:pPr>
            <a:fld id="{E279B793-DD0F-2C41-41C1-2B14F98FB77E}" type="slidenum">
              <a:t>‹nº›</a:t>
            </a:fld>
            <a:endParaRPr dirty="0"/>
          </a:p>
        </p:txBody>
      </p:sp>
    </p:spTree>
  </p:cSld>
  <p:clrMapOvr>
    <a:masterClrMapping/>
  </p:clrMapOvr>
  <p:hf hdr="0" ftr="0"/>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NXlEw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AAAAACAHwAA"/>
              </a:ext>
            </a:extLst>
          </p:cNvSpPr>
          <p:nvPr>
            <p:ph type="dt" sz="half" idx="10"/>
          </p:nvPr>
        </p:nvSpPr>
        <p:spPr>
          <a:ln>
            <a:noFill/>
          </a:ln>
        </p:spPr>
        <p:txBody>
          <a:bodyPr/>
          <a:lstStyle/>
          <a:p>
            <a:pPr>
              <a:defRPr lang="pt-BR"/>
            </a:pPr>
            <a:fld id="{E279ED6B-250F-2C1B-41C1-D34EA38FB786}" type="datetime13">
              <a:t></a:t>
            </a:fld>
            <a:endParaRPr dirty="0"/>
          </a:p>
        </p:txBody>
      </p:sp>
      <p:sp>
        <p:nvSpPr>
          <p:cNvPr id="3" name="Espaço Reservado para Rodapé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PObdx4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AAAAACAHwAA"/>
              </a:ext>
            </a:extLst>
          </p:cNvSpPr>
          <p:nvPr>
            <p:ph type="ftr" sz="quarter" idx="11"/>
          </p:nvPr>
        </p:nvSpPr>
        <p:spPr>
          <a:ln>
            <a:noFill/>
          </a:ln>
        </p:spPr>
        <p:txBody>
          <a:bodyPr/>
          <a:lstStyle/>
          <a:p>
            <a:pPr>
              <a:defRPr lang="pt-BR"/>
            </a:pPr>
            <a:endParaRPr dirty="0"/>
          </a:p>
        </p:txBody>
      </p:sp>
      <p:sp>
        <p:nvSpPr>
          <p:cNvPr id="4" name="Espaço Reservado para Número de Slide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MSo2+0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AAAAACAHwAA"/>
              </a:ext>
            </a:extLst>
          </p:cNvSpPr>
          <p:nvPr>
            <p:ph type="sldNum" sz="quarter" idx="12"/>
          </p:nvPr>
        </p:nvSpPr>
        <p:spPr>
          <a:ln>
            <a:noFill/>
          </a:ln>
        </p:spPr>
        <p:txBody>
          <a:bodyPr/>
          <a:lstStyle/>
          <a:p>
            <a:pPr>
              <a:defRPr lang="pt-BR"/>
            </a:pPr>
            <a:fld id="{E279F1C5-8B0F-2C07-41C1-7D52BF8FB728}" type="slidenum">
              <a:t>‹nº›</a:t>
            </a:fld>
            <a:endParaRPr dirty="0"/>
          </a:p>
        </p:txBody>
      </p:sp>
    </p:spTree>
  </p:cSld>
  <p:clrMapOvr>
    <a:masterClrMapping/>
  </p:clrMapOvr>
  <p:hf hdr="0" ftr="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0EnY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K4BAABuHAAA1AgAABAAAAAmAAAACAAAAIGBAAAAAAAA"/>
              </a:ext>
            </a:extLst>
          </p:cNvSpPr>
          <p:nvPr>
            <p:ph type="title"/>
          </p:nvPr>
        </p:nvSpPr>
        <p:spPr>
          <a:xfrm>
            <a:off x="609600" y="273050"/>
            <a:ext cx="4011930" cy="1162050"/>
          </a:xfrm>
          <a:prstGeom prst="rect">
            <a:avLst/>
          </a:prstGeom>
        </p:spPr>
        <p:txBody>
          <a:bodyPr vert="horz" wrap="square" lIns="91440" tIns="45720" rIns="91440" bIns="45720" numCol="1" spcCol="215900" anchor="b">
            <a:prstTxWarp prst="textNoShape">
              <a:avLst/>
            </a:prstTxWarp>
          </a:bodyPr>
          <a:lstStyle>
            <a:lvl1pPr algn="l">
              <a:defRPr lang="pt-BR" sz="2000" b="1" cap="none"/>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r>
              <a:t>Clique para editar o título mestre</a:t>
            </a:r>
          </a:p>
        </p:txBody>
      </p:sp>
      <p:sp>
        <p:nvSpPr>
          <p:cNvPr id="3" name="Espaço Reservado para Conteúdo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M3Pgck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VB0AAK4BAABARwAAsCUAABAAAAAmAAAACAAAAAGBAAAAAAAA"/>
              </a:ext>
            </a:extLst>
          </p:cNvSpPr>
          <p:nvPr>
            <p:ph idx="1"/>
          </p:nvPr>
        </p:nvSpPr>
        <p:spPr>
          <a:xfrm>
            <a:off x="4767580" y="273050"/>
            <a:ext cx="6814820" cy="5853430"/>
          </a:xfrm>
          <a:prstGeom prst="rect">
            <a:avLst/>
          </a:prstGeom>
        </p:spPr>
        <p:txBody>
          <a:bodyPr/>
          <a:lstStyle>
            <a:lvl1pPr>
              <a:defRPr lang="pt-BR" sz="3200" cap="none"/>
            </a:lvl1pPr>
            <a:lvl2pPr>
              <a:defRPr lang="pt-BR" sz="2800" cap="none"/>
            </a:lvl2pPr>
            <a:lvl3pPr>
              <a:defRPr lang="pt-BR" sz="2400" cap="none"/>
            </a:lvl3pPr>
            <a:lvl4pPr>
              <a:defRPr lang="pt-BR" sz="2000" cap="none"/>
            </a:lvl4pPr>
            <a:lvl5pPr>
              <a:defRPr lang="pt-BR" sz="2000" cap="none"/>
            </a:lvl5pPr>
            <a:lvl6pPr>
              <a:defRPr lang="pt-BR" sz="2000" cap="none"/>
            </a:lvl6pPr>
            <a:lvl7pPr>
              <a:defRPr lang="pt-BR" sz="2000" cap="none"/>
            </a:lvl7pPr>
            <a:lvl8pPr>
              <a:defRPr lang="pt-BR" sz="2000" cap="none"/>
            </a:lvl8pPr>
            <a:lvl9pPr>
              <a:defRPr lang="pt-BR" sz="2000" cap="none"/>
            </a:lvl9p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
        <p:nvSpPr>
          <p:cNvPr id="4" name="Espaço Reservado para Texto 3"/>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C0X3tU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NQIAABuHAAAsCUAABAAAAAmAAAACAAAAAGBAAAAAAAA"/>
              </a:ext>
            </a:extLst>
          </p:cNvSpPr>
          <p:nvPr>
            <p:ph idx="2"/>
          </p:nvPr>
        </p:nvSpPr>
        <p:spPr>
          <a:xfrm>
            <a:off x="609600" y="1435100"/>
            <a:ext cx="4011930" cy="4691380"/>
          </a:xfrm>
          <a:prstGeom prst="rect">
            <a:avLst/>
          </a:prstGeom>
        </p:spPr>
        <p:txBody>
          <a:bodyPr/>
          <a:lstStyle>
            <a:lvl1pPr marL="0" indent="0">
              <a:buNone/>
              <a:defRPr lang="pt-BR" sz="1400" cap="none"/>
            </a:lvl1pPr>
            <a:lvl2pPr marL="457200" indent="0">
              <a:buNone/>
              <a:defRPr lang="pt-BR" sz="1200" cap="none"/>
            </a:lvl2pPr>
            <a:lvl3pPr marL="914400" indent="0">
              <a:buNone/>
              <a:defRPr lang="pt-BR" sz="1000" cap="none"/>
            </a:lvl3pPr>
            <a:lvl4pPr marL="1371600" indent="0">
              <a:buNone/>
              <a:defRPr lang="pt-BR" sz="900" cap="none"/>
            </a:lvl4pPr>
            <a:lvl5pPr marL="1828800" indent="0">
              <a:buNone/>
              <a:defRPr lang="pt-BR" sz="900" cap="none"/>
            </a:lvl5pPr>
            <a:lvl6pPr marL="2286000" indent="0">
              <a:buNone/>
              <a:defRPr lang="pt-BR" sz="900" cap="none"/>
            </a:lvl6pPr>
            <a:lvl7pPr marL="2743200" indent="0">
              <a:buNone/>
              <a:defRPr lang="pt-BR" sz="900" cap="none"/>
            </a:lvl7pPr>
            <a:lvl8pPr marL="3200400" indent="0">
              <a:buNone/>
              <a:defRPr lang="pt-BR" sz="900" cap="none"/>
            </a:lvl8pPr>
            <a:lvl9pPr marL="3657600" indent="0">
              <a:buNone/>
              <a:defRPr lang="pt-BR" sz="900" cap="none"/>
            </a:lvl9pPr>
          </a:lstStyle>
          <a:p>
            <a:pPr>
              <a:defRPr lang="pt-BR"/>
            </a:pPr>
            <a:r>
              <a:t>Clique para editar o texto mestre</a:t>
            </a:r>
          </a:p>
        </p:txBody>
      </p:sp>
      <p:sp>
        <p:nvSpPr>
          <p:cNvPr id="5" name="Espaço Reservado para Data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Pv7Ww4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AAAAACAHwAA"/>
              </a:ext>
            </a:extLst>
          </p:cNvSpPr>
          <p:nvPr>
            <p:ph type="dt" sz="half" idx="10"/>
          </p:nvPr>
        </p:nvSpPr>
        <p:spPr>
          <a:ln>
            <a:noFill/>
          </a:ln>
        </p:spPr>
        <p:txBody>
          <a:bodyPr/>
          <a:lstStyle/>
          <a:p>
            <a:pPr>
              <a:defRPr lang="pt-BR"/>
            </a:pPr>
            <a:fld id="{E279A3F2-BC0F-2C55-41C1-4A00ED8FB71F}" type="datetime13">
              <a:t>6:40:27 </a:t>
            </a:fld>
            <a:endParaRPr dirty="0"/>
          </a:p>
        </p:txBody>
      </p:sp>
      <p:sp>
        <p:nvSpPr>
          <p:cNvPr id="6" name="Espaço Reservado para Rodapé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H/uQdM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AAAAACAHwAA"/>
              </a:ext>
            </a:extLst>
          </p:cNvSpPr>
          <p:nvPr>
            <p:ph type="ftr" sz="quarter" idx="11"/>
          </p:nvPr>
        </p:nvSpPr>
        <p:spPr>
          <a:ln>
            <a:noFill/>
          </a:ln>
        </p:spPr>
        <p:txBody>
          <a:bodyPr/>
          <a:lstStyle/>
          <a:p>
            <a:pPr>
              <a:defRPr lang="pt-BR"/>
            </a:pPr>
            <a:endParaRPr dirty="0"/>
          </a:p>
        </p:txBody>
      </p:sp>
      <p:sp>
        <p:nvSpPr>
          <p:cNvPr id="7" name="Espaço Reservado para Número de Slide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Gs8Gkk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AAAAACAHwAA"/>
              </a:ext>
            </a:extLst>
          </p:cNvSpPr>
          <p:nvPr>
            <p:ph type="sldNum" sz="quarter" idx="12"/>
          </p:nvPr>
        </p:nvSpPr>
        <p:spPr>
          <a:ln>
            <a:noFill/>
          </a:ln>
        </p:spPr>
        <p:txBody>
          <a:bodyPr/>
          <a:lstStyle/>
          <a:p>
            <a:pPr>
              <a:defRPr lang="pt-BR"/>
            </a:pPr>
            <a:fld id="{E279D8DB-950F-2C2E-41C1-637B968FB736}" type="slidenum">
              <a:t>‹nº›</a:t>
            </a:fld>
            <a:endParaRPr dirty="0"/>
          </a:p>
        </p:txBody>
      </p:sp>
    </p:spTree>
  </p:cSld>
  <p:clrMapOvr>
    <a:masterClrMapping/>
  </p:clrMapOvr>
  <p:hf hdr="0" ftr="0"/>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C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052Jg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sw4AAIgdAACzOwAABSEAABAAAAAmAAAACAAAAIGBAAAAAAAA"/>
              </a:ext>
            </a:extLst>
          </p:cNvSpPr>
          <p:nvPr>
            <p:ph type="title"/>
          </p:nvPr>
        </p:nvSpPr>
        <p:spPr>
          <a:xfrm>
            <a:off x="2389505" y="4800600"/>
            <a:ext cx="7315200" cy="567055"/>
          </a:xfrm>
          <a:prstGeom prst="rect">
            <a:avLst/>
          </a:prstGeom>
        </p:spPr>
        <p:txBody>
          <a:bodyPr vert="horz" wrap="square" lIns="91440" tIns="45720" rIns="91440" bIns="45720" numCol="1" spcCol="215900" anchor="b">
            <a:prstTxWarp prst="textNoShape">
              <a:avLst/>
            </a:prstTxWarp>
          </a:bodyPr>
          <a:lstStyle>
            <a:lvl1pPr algn="l">
              <a:defRPr lang="pt-BR" sz="2000" b="1" cap="none"/>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r>
              <a:t>Clique para editar o título mestre</a:t>
            </a:r>
          </a:p>
        </p:txBody>
      </p:sp>
      <p:sp>
        <p:nvSpPr>
          <p:cNvPr id="3" name="Espaço Reservado para Imagem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COfmJk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sw4AAMUDAACzOwAAFR0AABAAAAAmAAAACAAAAAGBAAAAAAAA"/>
              </a:ext>
            </a:extLst>
          </p:cNvSpPr>
          <p:nvPr>
            <p:ph type="pic" idx="1"/>
          </p:nvPr>
        </p:nvSpPr>
        <p:spPr>
          <a:xfrm>
            <a:off x="2389505" y="612775"/>
            <a:ext cx="7315200" cy="4114800"/>
          </a:xfrm>
          <a:prstGeom prst="rect">
            <a:avLst/>
          </a:prstGeom>
        </p:spPr>
        <p:txBody>
          <a:bodyPr/>
          <a:lstStyle>
            <a:lvl1pPr marL="0" indent="0">
              <a:buNone/>
              <a:defRPr lang="pt-BR" sz="3200" cap="none"/>
            </a:lvl1pPr>
            <a:lvl2pPr marL="457200" indent="0">
              <a:buNone/>
              <a:defRPr lang="pt-BR" sz="2800" cap="none"/>
            </a:lvl2pPr>
            <a:lvl3pPr marL="914400" indent="0">
              <a:buNone/>
              <a:defRPr lang="pt-BR" sz="2400" cap="none"/>
            </a:lvl3pPr>
            <a:lvl4pPr marL="1371600" indent="0">
              <a:buNone/>
              <a:defRPr lang="pt-BR" sz="2000" cap="none"/>
            </a:lvl4pPr>
            <a:lvl5pPr marL="1828800" indent="0">
              <a:buNone/>
              <a:defRPr lang="pt-BR" sz="2000" cap="none"/>
            </a:lvl5pPr>
            <a:lvl6pPr marL="2286000" indent="0">
              <a:buNone/>
              <a:defRPr lang="pt-BR" sz="2000" cap="none"/>
            </a:lvl6pPr>
            <a:lvl7pPr marL="2743200" indent="0">
              <a:buNone/>
              <a:defRPr lang="pt-BR" sz="2000" cap="none"/>
            </a:lvl7pPr>
            <a:lvl8pPr marL="3200400" indent="0">
              <a:buNone/>
              <a:defRPr lang="pt-BR" sz="2000" cap="none"/>
            </a:lvl8pPr>
            <a:lvl9pPr marL="3657600" indent="0">
              <a:buNone/>
              <a:defRPr lang="pt-BR" sz="2000" cap="none"/>
            </a:lvl9pPr>
          </a:lstStyle>
          <a:p>
            <a:pPr>
              <a:defRPr lang="pt-BR"/>
            </a:pPr>
            <a:endParaRPr cap="none" noProof="1"/>
          </a:p>
        </p:txBody>
      </p:sp>
      <p:sp>
        <p:nvSpPr>
          <p:cNvPr id="4" name="Espaço Reservado para Texto 3"/>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WAYDg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sw4AAAUhAACzOwAA+CUAABAAAAAmAAAACAAAAAGBAAAAAAAA"/>
              </a:ext>
            </a:extLst>
          </p:cNvSpPr>
          <p:nvPr>
            <p:ph idx="2"/>
          </p:nvPr>
        </p:nvSpPr>
        <p:spPr>
          <a:xfrm>
            <a:off x="2389505" y="5367655"/>
            <a:ext cx="7315200" cy="804545"/>
          </a:xfrm>
          <a:prstGeom prst="rect">
            <a:avLst/>
          </a:prstGeom>
        </p:spPr>
        <p:txBody>
          <a:bodyPr/>
          <a:lstStyle>
            <a:lvl1pPr marL="0" indent="0">
              <a:buNone/>
              <a:defRPr lang="pt-BR" sz="1400" cap="none"/>
            </a:lvl1pPr>
            <a:lvl2pPr marL="457200" indent="0">
              <a:buNone/>
              <a:defRPr lang="pt-BR" sz="1200" cap="none"/>
            </a:lvl2pPr>
            <a:lvl3pPr marL="914400" indent="0">
              <a:buNone/>
              <a:defRPr lang="pt-BR" sz="1000" cap="none"/>
            </a:lvl3pPr>
            <a:lvl4pPr marL="1371600" indent="0">
              <a:buNone/>
              <a:defRPr lang="pt-BR" sz="900" cap="none"/>
            </a:lvl4pPr>
            <a:lvl5pPr marL="1828800" indent="0">
              <a:buNone/>
              <a:defRPr lang="pt-BR" sz="900" cap="none"/>
            </a:lvl5pPr>
            <a:lvl6pPr marL="2286000" indent="0">
              <a:buNone/>
              <a:defRPr lang="pt-BR" sz="900" cap="none"/>
            </a:lvl6pPr>
            <a:lvl7pPr marL="2743200" indent="0">
              <a:buNone/>
              <a:defRPr lang="pt-BR" sz="900" cap="none"/>
            </a:lvl7pPr>
            <a:lvl8pPr marL="3200400" indent="0">
              <a:buNone/>
              <a:defRPr lang="pt-BR" sz="900" cap="none"/>
            </a:lvl8pPr>
            <a:lvl9pPr marL="3657600" indent="0">
              <a:buNone/>
              <a:defRPr lang="pt-BR" sz="900" cap="none"/>
            </a:lvl9pPr>
          </a:lstStyle>
          <a:p>
            <a:pPr>
              <a:defRPr lang="pt-BR"/>
            </a:pPr>
            <a:r>
              <a:t>Clique para editar o texto mestre</a:t>
            </a:r>
          </a:p>
        </p:txBody>
      </p:sp>
      <p:sp>
        <p:nvSpPr>
          <p:cNvPr id="5" name="Espaço Reservado para Data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EIIIbQ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AAAAACAHwAA"/>
              </a:ext>
            </a:extLst>
          </p:cNvSpPr>
          <p:nvPr>
            <p:ph type="dt" sz="half" idx="10"/>
          </p:nvPr>
        </p:nvSpPr>
        <p:spPr>
          <a:ln>
            <a:noFill/>
          </a:ln>
        </p:spPr>
        <p:txBody>
          <a:bodyPr/>
          <a:lstStyle/>
          <a:p>
            <a:pPr>
              <a:defRPr lang="pt-BR"/>
            </a:pPr>
            <a:fld id="{E279FE6C-220F-2C08-41C1-D45DB08FB781}" type="datetime13">
              <a:t>6:40:27 </a:t>
            </a:fld>
            <a:endParaRPr dirty="0"/>
          </a:p>
        </p:txBody>
      </p:sp>
      <p:sp>
        <p:nvSpPr>
          <p:cNvPr id="6" name="Espaço Reservado para Rodapé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BuYTK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AAAAACAHwAA"/>
              </a:ext>
            </a:extLst>
          </p:cNvSpPr>
          <p:nvPr>
            <p:ph type="ftr" sz="quarter" idx="11"/>
          </p:nvPr>
        </p:nvSpPr>
        <p:spPr>
          <a:ln>
            <a:noFill/>
          </a:ln>
        </p:spPr>
        <p:txBody>
          <a:bodyPr/>
          <a:lstStyle/>
          <a:p>
            <a:pPr>
              <a:defRPr lang="pt-BR"/>
            </a:pPr>
            <a:endParaRPr dirty="0"/>
          </a:p>
        </p:txBody>
      </p:sp>
      <p:sp>
        <p:nvSpPr>
          <p:cNvPr id="7" name="Espaço Reservado para Número de Slide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I0K1xY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AAAAACAHwAA"/>
              </a:ext>
            </a:extLst>
          </p:cNvSpPr>
          <p:nvPr>
            <p:ph type="sldNum" sz="quarter" idx="12"/>
          </p:nvPr>
        </p:nvSpPr>
        <p:spPr>
          <a:ln>
            <a:noFill/>
          </a:ln>
        </p:spPr>
        <p:txBody>
          <a:bodyPr/>
          <a:lstStyle/>
          <a:p>
            <a:pPr>
              <a:defRPr lang="pt-BR"/>
            </a:pPr>
            <a:fld id="{E279BFE1-AF0F-2C49-41C1-591CF18FB70C}" type="slidenum">
              <a:t>‹nº›</a:t>
            </a:fld>
            <a:endParaRPr dirty="0"/>
          </a:p>
        </p:txBody>
      </p:sp>
    </p:spTree>
  </p:cSld>
  <p:clrMapOvr>
    <a:masterClrMapping/>
  </p:clrMapOvr>
  <p:hf hdr="0" ftr="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Nvct+8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LEBAABARwAAuQgAABAAAAAmAAAACAAAAAGBAAAAAAAA"/>
              </a:ext>
            </a:extLst>
          </p:cNvSpPr>
          <p:nvPr>
            <p:ph type="title"/>
          </p:nvPr>
        </p:nvSpPr>
        <p:spPr>
          <a:xfrm>
            <a:off x="609600" y="274955"/>
            <a:ext cx="10972800" cy="1143000"/>
          </a:xfrm>
          <a:prstGeom prst="rect">
            <a:avLst/>
          </a:prstGeom>
        </p:spPr>
        <p:txBody>
          <a:bodyPr/>
          <a:lstStyle/>
          <a:p>
            <a:pPr>
              <a:defRPr lang="pt-BR"/>
            </a:pPr>
            <a:r>
              <a:t>Clique para editar o título mestre</a:t>
            </a:r>
          </a:p>
        </p:txBody>
      </p:sp>
      <p:sp>
        <p:nvSpPr>
          <p:cNvPr id="3" name="Espaço Reservado para Texto Vertical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Q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DAyMS8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NgJAABARwAAsCUAABAAAAAmAAAACAAAAAOBAAAAAAAA"/>
              </a:ext>
            </a:extLst>
          </p:cNvSpPr>
          <p:nvPr>
            <p:ph idx="1"/>
          </p:nvPr>
        </p:nvSpPr>
        <p:spPr>
          <a:xfrm>
            <a:off x="609600" y="1600200"/>
            <a:ext cx="10972800" cy="4526280"/>
          </a:xfrm>
          <a:prstGeom prst="rect">
            <a:avLst/>
          </a:prstGeom>
        </p:spPr>
        <p:txBody>
          <a:bodyPr vert="vert" wrap="square" lIns="91440" tIns="45720" rIns="91440" bIns="45720" numCol="1" spcCol="215900" anchor="t">
            <a:prstTxWarp prst="textNoShape">
              <a:avLst/>
            </a:prstTxWarp>
          </a:body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
        <p:nvSpPr>
          <p:cNvPr id="4" name="Espaço Reservado para Data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G5kPSI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AAAAACAHwAA"/>
              </a:ext>
            </a:extLst>
          </p:cNvSpPr>
          <p:nvPr>
            <p:ph type="dt" sz="half" idx="10"/>
          </p:nvPr>
        </p:nvSpPr>
        <p:spPr>
          <a:ln>
            <a:noFill/>
          </a:ln>
        </p:spPr>
        <p:txBody>
          <a:bodyPr/>
          <a:lstStyle/>
          <a:p>
            <a:pPr>
              <a:defRPr lang="pt-BR"/>
            </a:pPr>
            <a:fld id="{E279C5D9-970F-2C33-41C1-61668B8FB734}" type="datetime13">
              <a:t>6:40:27 </a:t>
            </a:fld>
            <a:endParaRPr dirty="0"/>
          </a:p>
        </p:txBody>
      </p:sp>
      <p:sp>
        <p:nvSpPr>
          <p:cNvPr id="5" name="Espaço Reservado para Rodapé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Gw0i+U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AAAAACAHwAA"/>
              </a:ext>
            </a:extLst>
          </p:cNvSpPr>
          <p:nvPr>
            <p:ph type="ftr" sz="quarter" idx="11"/>
          </p:nvPr>
        </p:nvSpPr>
        <p:spPr>
          <a:ln>
            <a:noFill/>
          </a:ln>
        </p:spPr>
        <p:txBody>
          <a:bodyPr/>
          <a:lstStyle/>
          <a:p>
            <a:pPr>
              <a:defRPr lang="pt-BR"/>
            </a:pPr>
            <a:endParaRPr dirty="0"/>
          </a:p>
        </p:txBody>
      </p:sp>
      <p:sp>
        <p:nvSpPr>
          <p:cNvPr id="6" name="Espaço Reservado para Número de Slide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M1f9KQ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AAAAACAHwAA"/>
              </a:ext>
            </a:extLst>
          </p:cNvSpPr>
          <p:nvPr>
            <p:ph type="sldNum" sz="quarter" idx="12"/>
          </p:nvPr>
        </p:nvSpPr>
        <p:spPr>
          <a:ln>
            <a:noFill/>
          </a:ln>
        </p:spPr>
        <p:txBody>
          <a:bodyPr/>
          <a:lstStyle/>
          <a:p>
            <a:pPr>
              <a:defRPr lang="pt-BR"/>
            </a:pPr>
            <a:fld id="{E279CF7E-300F-2C39-41C1-C66C818FB793}" type="slidenum">
              <a:t>‹nº›</a:t>
            </a:fld>
            <a:endParaRPr dirty="0"/>
          </a:p>
        </p:txBody>
      </p:sp>
    </p:spTree>
  </p:cSld>
  <p:clrMapOvr>
    <a:masterClrMapping/>
  </p:clrMapOvr>
  <p:hf hdr="0" ftr="0"/>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Q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GPp7Vs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YDYAALEBAABARwAAsCUAABAAAAAmAAAACAAAAAOBAAAAAAAA"/>
              </a:ext>
            </a:extLst>
          </p:cNvSpPr>
          <p:nvPr>
            <p:ph type="title"/>
          </p:nvPr>
        </p:nvSpPr>
        <p:spPr>
          <a:xfrm>
            <a:off x="8839200" y="274955"/>
            <a:ext cx="2743200" cy="5851525"/>
          </a:xfrm>
          <a:prstGeom prst="rect">
            <a:avLst/>
          </a:prstGeom>
        </p:spPr>
        <p:txBody>
          <a:bodyPr vert="vert" wrap="square" lIns="91440" tIns="45720" rIns="91440" bIns="45720" numCol="1" spcCol="215900" anchor="t">
            <a:prstTxWarp prst="textNoShape">
              <a:avLst/>
            </a:prstTxWarp>
          </a:bodyPr>
          <a:lstStyle/>
          <a:p>
            <a:pPr>
              <a:defRPr lang="pt-BR"/>
            </a:pPr>
            <a:r>
              <a:t>Clique para editar o título mestre</a:t>
            </a:r>
          </a:p>
        </p:txBody>
      </p:sp>
      <p:sp>
        <p:nvSpPr>
          <p:cNvPr id="3" name="Espaço Reservado para Texto Vertical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Q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MdHU+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AAEAAAAAAAAAAAAAAAAAAAAAAAAAAAAAAAAAAAAAAAAAAAAAAAB/f38AAAAAA8zMzADAwP8Af39/AAAAAAAAAAAAAAAAAAAAAAAAAAAAIQAAABgAAAAUAAAAwAMAALEBAABwNQAAsCUAABAAAAAmAAAACAAAAAOBAAAAAAAA"/>
              </a:ext>
            </a:extLst>
          </p:cNvSpPr>
          <p:nvPr>
            <p:ph idx="1"/>
          </p:nvPr>
        </p:nvSpPr>
        <p:spPr>
          <a:xfrm>
            <a:off x="609600" y="274955"/>
            <a:ext cx="8077200" cy="5851525"/>
          </a:xfrm>
          <a:prstGeom prst="rect">
            <a:avLst/>
          </a:prstGeom>
        </p:spPr>
        <p:txBody>
          <a:bodyPr vert="vert" wrap="square" lIns="91440" tIns="45720" rIns="91440" bIns="45720" numCol="1" spcCol="215900" anchor="t">
            <a:prstTxWarp prst="textNoShape">
              <a:avLst/>
            </a:prstTxWarp>
          </a:bodyPr>
          <a:lstStyle/>
          <a:p>
            <a:pPr>
              <a:defRPr lang="pt-BR"/>
            </a:pPr>
            <a:r>
              <a:t>Clique para editar o texto mestre</a:t>
            </a:r>
          </a:p>
          <a:p>
            <a:pPr lvl="1">
              <a:defRPr lang="pt-BR"/>
            </a:pPr>
            <a:r>
              <a:t>Second level</a:t>
            </a:r>
          </a:p>
          <a:p>
            <a:pPr lvl="2">
              <a:defRPr lang="pt-BR"/>
            </a:pPr>
            <a:r>
              <a:t>Third level</a:t>
            </a:r>
          </a:p>
          <a:p>
            <a:pPr lvl="3">
              <a:defRPr lang="pt-BR"/>
            </a:pPr>
            <a:r>
              <a:t>Fourth level</a:t>
            </a:r>
          </a:p>
          <a:p>
            <a:pPr lvl="4">
              <a:defRPr lang="pt-BR"/>
            </a:pPr>
            <a:r>
              <a:t>Fifth level</a:t>
            </a:r>
          </a:p>
        </p:txBody>
      </p:sp>
      <p:sp>
        <p:nvSpPr>
          <p:cNvPr id="4" name="Espaço Reservado para Data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MlocC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AAAAACAHwAA"/>
              </a:ext>
            </a:extLst>
          </p:cNvSpPr>
          <p:nvPr>
            <p:ph type="dt" sz="half" idx="10"/>
          </p:nvPr>
        </p:nvSpPr>
        <p:spPr>
          <a:ln>
            <a:noFill/>
          </a:ln>
        </p:spPr>
        <p:txBody>
          <a:bodyPr/>
          <a:lstStyle/>
          <a:p>
            <a:pPr>
              <a:defRPr lang="pt-BR"/>
            </a:pPr>
            <a:fld id="{E279A333-7D0F-2C55-41C1-8B00ED8FB7DE}" type="datetime13">
              <a:t>6:40:27 </a:t>
            </a:fld>
            <a:endParaRPr dirty="0"/>
          </a:p>
        </p:txBody>
      </p:sp>
      <p:sp>
        <p:nvSpPr>
          <p:cNvPr id="5" name="Espaço Reservado para Rodapé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DuOA8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AAAAACAHwAA"/>
              </a:ext>
            </a:extLst>
          </p:cNvSpPr>
          <p:nvPr>
            <p:ph type="ftr" sz="quarter" idx="11"/>
          </p:nvPr>
        </p:nvSpPr>
        <p:spPr>
          <a:ln>
            <a:noFill/>
          </a:ln>
        </p:spPr>
        <p:txBody>
          <a:bodyPr/>
          <a:lstStyle/>
          <a:p>
            <a:pPr>
              <a:defRPr lang="pt-BR"/>
            </a:pPr>
            <a:endParaRPr dirty="0"/>
          </a:p>
        </p:txBody>
      </p:sp>
      <p:sp>
        <p:nvSpPr>
          <p:cNvPr id="6" name="Espaço Reservado para Número de Slide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BfHAcc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AAAAACAHwAA"/>
              </a:ext>
            </a:extLst>
          </p:cNvSpPr>
          <p:nvPr>
            <p:ph type="sldNum" sz="quarter" idx="12"/>
          </p:nvPr>
        </p:nvSpPr>
        <p:spPr>
          <a:ln>
            <a:noFill/>
          </a:ln>
        </p:spPr>
        <p:txBody>
          <a:bodyPr/>
          <a:lstStyle/>
          <a:p>
            <a:pPr>
              <a:defRPr lang="pt-BR"/>
            </a:pPr>
            <a:fld id="{E279EB97-D90F-2C1D-41C1-2F48A58FB77A}" type="slidenum">
              <a:t>‹nº›</a:t>
            </a:fld>
            <a:endParaRPr dirty="0"/>
          </a:p>
        </p:txBody>
      </p:sp>
    </p:spTree>
  </p:cSld>
  <p:clrMapOvr>
    <a:masterClrMapping/>
  </p:clrMapOvr>
  <p:hf hdr="0" ft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m 1"/>
          <p:cNvPicPr>
            <a:picLocks noChangeAspect="1"/>
            <a:extLst>
              <a:ext uri="smNativeData">
                <pr:smNativeData xmlns="smNativeData" xmlns:pr="smNativeData" xmlns:p15="http://schemas.microsoft.com/office/powerpoint/2012/main" xmlns:p14="http://schemas.microsoft.com/office/powerpoint/2010/main" xmlns:mc="http://schemas.openxmlformats.org/markup-compatibility/2006" val="SMDATA_17_DiYBaRMAAAAlAAAAEQAAAC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AcAAAA4AAAAAAAAAAAAAAAAAAAA////AAAAAAAAAAAAAAAAAAAAAAAAAAAAAAAAAAAAAABkAAAAZAAAAAAAAAAjAAAABAAAAGQAAAAXAAAAFAAAAAAAAAAAAAAA/38AAP9/AAAAAAAACQAAAAQAAAC8Mc1Q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N3d3QX///8BAAAAAAAAAAAAAAAAAAAAAAAAAAAAAAAAAAAAAAAAAAAAAAACf39/APj4+APMzMwAwMD/AH9/fwAAAAAAAAAAAAAAAAD///8AAAAAACEAAAAYAAAAFAAAACNGAAAbJgAAoEkAAL4oAAAQAAAAJgAAAAgAAAD//////////w=="/>
              </a:ext>
            </a:extLst>
          </p:cNvPicPr>
          <p:nvPr/>
        </p:nvPicPr>
        <p:blipFill>
          <a:blip r:embed="rId13"/>
          <a:stretch>
            <a:fillRect/>
          </a:stretch>
        </p:blipFill>
        <p:spPr>
          <a:xfrm>
            <a:off x="11401425" y="6194425"/>
            <a:ext cx="567055" cy="428625"/>
          </a:xfrm>
          <a:prstGeom prst="rect">
            <a:avLst/>
          </a:prstGeom>
          <a:noFill/>
          <a:ln>
            <a:noFill/>
          </a:ln>
          <a:effectLst/>
        </p:spPr>
      </p:pic>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BAAAAAAAAAAEAAABQAAAAAAAAAAAA4D8AAAAAAADgPwAAAAAAAOA/AAAAAAAA4D8AAAAAAADgPwAAAAAAAOA/AAAAAAAA4D8AAAAAAADgPwAAAAAAAOA/AAAAAAAA4D8CAAAAjAAAAAEAAAAAAAAA9vb2AP///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9vb2AP///wEAAAAAAAAAAAAAAAAAAAAAAAAAAAAAAAAAAAAAAAAAAAAAAAJ/f38A+Pj4A8zMzADAwP8Af39/AAAAAAAAAAAAAAAAAAAAAAAAAAAAIQAAABgAAAAUAAAAAAAAAAAAAAAASwAA3QkAABAAAAAmAAAACAAAAP//////////"/>
              </a:ext>
            </a:extLst>
          </p:cNvSpPr>
          <p:nvPr/>
        </p:nvSpPr>
        <p:spPr>
          <a:xfrm>
            <a:off x="0" y="0"/>
            <a:ext cx="12192000" cy="1603375"/>
          </a:xfrm>
          <a:prstGeom prst="rect">
            <a:avLst/>
          </a:prstGeom>
          <a:solidFill>
            <a:srgbClr val="F6F6F6"/>
          </a:solidFill>
          <a:ln>
            <a:noFill/>
          </a:ln>
          <a:effectLst/>
        </p:spPr>
        <p:txBody>
          <a:bodyPr vert="horz" wrap="square" lIns="91440" tIns="45720" rIns="91440" bIns="45720" numCol="1" spcCol="215900" anchor="ctr"/>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endParaRPr lang="pt-BR" sz="1800" cap="none" dirty="0">
              <a:solidFill>
                <a:srgbClr val="FFFFFF"/>
              </a:solidFill>
            </a:endParaRPr>
          </a:p>
        </p:txBody>
      </p:sp>
      <p:pic>
        <p:nvPicPr>
          <p:cNvPr id="4" name="Imagem 3"/>
          <p:cNvPicPr>
            <a:picLocks noChangeAspect="1"/>
            <a:extLst>
              <a:ext uri="smNativeData">
                <pr:smNativeData xmlns="smNativeData" xmlns:pr="smNativeData" xmlns:p15="http://schemas.microsoft.com/office/powerpoint/2012/main" xmlns:p14="http://schemas.microsoft.com/office/powerpoint/2010/main" xmlns:mc="http://schemas.openxmlformats.org/markup-compatibility/2006" val="SMDATA_17_DiYBaRMAAAAlAAAAEQAAAC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AcAAAA4AAAAAAAAAAAAAAAAAAAA////AAAAAAAAAAAAAAAAAAAAAAAAAAAAAAAAAAAAAABkAAAAZAAAAAAAAAAjAAAABAAAAGQAAAAXAAAAFAAAAAAAAAAAAAAA/38AAP9/AAAAAAAACQAAAAQAAABnWFl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N3d3QX///8BAAAAAAAAAAAAAAAAAAAAAAAAAAAAAAAAAAAAAAAAAAAAAAACf39/APj4+APMzMwAwMD/AH9/fwAAAAAAAAAAAAAAAAD///8AAAAAACEAAAAYAAAAFAAAAAAAAACr+v//eEsAAGQtAAAQAAAAJgAAAAgAAAD//////////w=="/>
              </a:ext>
            </a:extLst>
          </p:cNvPicPr>
          <p:nvPr/>
        </p:nvPicPr>
        <p:blipFill>
          <a:blip r:embed="rId14"/>
          <a:stretch>
            <a:fillRect/>
          </a:stretch>
        </p:blipFill>
        <p:spPr>
          <a:xfrm>
            <a:off x="0" y="-866775"/>
            <a:ext cx="12268200" cy="8245475"/>
          </a:xfrm>
          <a:prstGeom prst="rect">
            <a:avLst/>
          </a:prstGeom>
          <a:noFill/>
          <a:ln>
            <a:noFill/>
          </a:ln>
          <a:effectLst/>
        </p:spPr>
      </p:pic>
    </p:spTree>
  </p:cSld>
  <p:clrMap bg1="lt1" tx1="dk1" bg2="lt2" tx2="dk2" accent1="accent1" accent2="accent2" accent3="accent3" accent4="accent4" accent5="accent5" accent6="accent6" hlink="hlink" folHlink="folHlink"/>
  <p:sldLayoutIdLst>
    <p:sldLayoutId id="2147485799" r:id="rId1"/>
    <p:sldLayoutId id="2147485769" r:id="rId2"/>
    <p:sldLayoutId id="2147485770" r:id="rId3"/>
    <p:sldLayoutId id="2147485771" r:id="rId4"/>
    <p:sldLayoutId id="2147485772" r:id="rId5"/>
    <p:sldLayoutId id="2147485773" r:id="rId6"/>
    <p:sldLayoutId id="2147485774" r:id="rId7"/>
    <p:sldLayoutId id="2147485775" r:id="rId8"/>
    <p:sldLayoutId id="2147485776" r:id="rId9"/>
    <p:sldLayoutId id="2147485777" r:id="rId10"/>
    <p:sldLayoutId id="2147485778" r:id="rId11"/>
  </p:sldLayoutIdLst>
  <p:hf sldNum="0" hdr="0" ftr="0" dt="0"/>
  <p:txStyles>
    <p:titleStyle>
      <a:lvl1pPr marL="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1pPr>
      <a:lvl2pPr marL="4572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2pPr>
      <a:lvl3pPr marL="9144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3pPr>
      <a:lvl4pPr marL="13716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4pPr>
      <a:lvl5pPr marL="18288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5pPr>
      <a:lvl6pPr marL="4572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6pPr>
      <a:lvl7pPr marL="9144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7pPr>
      <a:lvl8pPr marL="13716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8pPr>
      <a:lvl9pPr marL="18288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9pPr>
    </p:titleStyle>
    <p:bodyStyle>
      <a:lvl1pPr marL="228600" marR="0" indent="-228600" algn="l" defTabSz="914400">
        <a:lnSpc>
          <a:spcPct val="90000"/>
        </a:lnSpc>
        <a:spcBef>
          <a:spcPts val="1000"/>
        </a:spcBef>
        <a:spcAft>
          <a:spcPts val="0"/>
        </a:spcAft>
        <a:buClr>
          <a:schemeClr val="tx1"/>
        </a:buClr>
        <a:buSzTx/>
        <a:buFont typeface="Arial" pitchFamily="2" charset="0"/>
        <a:buChar char="•"/>
        <a:tabLst/>
        <a:defRPr lang="pt-BR" sz="2800" b="0" i="0" u="none" strike="noStrike" kern="1" cap="none" spc="0" baseline="0">
          <a:solidFill>
            <a:schemeClr val="tx1"/>
          </a:solidFill>
          <a:effectLst/>
          <a:latin typeface="Calibri" pitchFamily="2" charset="0"/>
          <a:ea typeface="Calibri" pitchFamily="2" charset="0"/>
          <a:cs typeface="Calibri" pitchFamily="2" charset="0"/>
        </a:defRPr>
      </a:lvl1pPr>
      <a:lvl2pPr marL="685800" marR="0" indent="-228600" algn="l" defTabSz="914400">
        <a:lnSpc>
          <a:spcPct val="90000"/>
        </a:lnSpc>
        <a:spcBef>
          <a:spcPts val="500"/>
        </a:spcBef>
        <a:spcAft>
          <a:spcPts val="0"/>
        </a:spcAft>
        <a:buClr>
          <a:schemeClr val="tx1"/>
        </a:buClr>
        <a:buSzTx/>
        <a:buFont typeface="Arial" pitchFamily="2" charset="0"/>
        <a:buChar char="•"/>
        <a:tabLst/>
        <a:defRPr lang="pt-BR" sz="2400" b="0" i="0" u="none" strike="noStrike" kern="1" cap="none" spc="0" baseline="0">
          <a:solidFill>
            <a:schemeClr val="tx1"/>
          </a:solidFill>
          <a:effectLst/>
          <a:latin typeface="Calibri" pitchFamily="2" charset="0"/>
          <a:ea typeface="Calibri" pitchFamily="2" charset="0"/>
          <a:cs typeface="Calibri" pitchFamily="2" charset="0"/>
        </a:defRPr>
      </a:lvl2pPr>
      <a:lvl3pPr marL="1143000" marR="0" indent="-228600" algn="l" defTabSz="914400">
        <a:lnSpc>
          <a:spcPct val="90000"/>
        </a:lnSpc>
        <a:spcBef>
          <a:spcPts val="500"/>
        </a:spcBef>
        <a:spcAft>
          <a:spcPts val="0"/>
        </a:spcAft>
        <a:buClr>
          <a:schemeClr val="tx1"/>
        </a:buClr>
        <a:buSzTx/>
        <a:buFont typeface="Arial" pitchFamily="2" charset="0"/>
        <a:buChar char="•"/>
        <a:tabLst/>
        <a:defRPr lang="pt-BR" sz="2000" b="0" i="0" u="none" strike="noStrike" kern="1" cap="none" spc="0" baseline="0">
          <a:solidFill>
            <a:schemeClr val="tx1"/>
          </a:solidFill>
          <a:effectLst/>
          <a:latin typeface="Calibri" pitchFamily="2" charset="0"/>
          <a:ea typeface="Calibri" pitchFamily="2" charset="0"/>
          <a:cs typeface="Calibri" pitchFamily="2" charset="0"/>
        </a:defRPr>
      </a:lvl3pPr>
      <a:lvl4pPr marL="1600200" marR="0" indent="-228600" algn="l" defTabSz="914400">
        <a:lnSpc>
          <a:spcPct val="90000"/>
        </a:lnSpc>
        <a:spcBef>
          <a:spcPts val="500"/>
        </a:spcBef>
        <a:spcAft>
          <a:spcPts val="0"/>
        </a:spcAft>
        <a:buClr>
          <a:schemeClr val="tx1"/>
        </a:buClr>
        <a:buSzTx/>
        <a:buFont typeface="Arial" pitchFamily="2" charset="0"/>
        <a:buChar char="•"/>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4pPr>
      <a:lvl5pPr marL="2057400" marR="0" indent="-228600" algn="l" defTabSz="914400">
        <a:lnSpc>
          <a:spcPct val="90000"/>
        </a:lnSpc>
        <a:spcBef>
          <a:spcPts val="500"/>
        </a:spcBef>
        <a:spcAft>
          <a:spcPts val="0"/>
        </a:spcAft>
        <a:buClr>
          <a:schemeClr val="tx1"/>
        </a:buClr>
        <a:buSzTx/>
        <a:buFont typeface="Arial" pitchFamily="2" charset="0"/>
        <a:buChar char="•"/>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5pPr>
      <a:lvl6pPr marL="2514600" marR="0" indent="-228600" algn="l" defTabSz="914400">
        <a:lnSpc>
          <a:spcPct val="90000"/>
        </a:lnSpc>
        <a:spcBef>
          <a:spcPts val="500"/>
        </a:spcBef>
        <a:spcAft>
          <a:spcPts val="0"/>
        </a:spcAft>
        <a:buClr>
          <a:schemeClr val="tx1"/>
        </a:buClr>
        <a:buSzTx/>
        <a:buFont typeface="Arial" pitchFamily="2" charset="0"/>
        <a:buChar char="•"/>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6pPr>
      <a:lvl7pPr marL="2971800" marR="0" indent="-228600" algn="l" defTabSz="914400">
        <a:lnSpc>
          <a:spcPct val="90000"/>
        </a:lnSpc>
        <a:spcBef>
          <a:spcPts val="500"/>
        </a:spcBef>
        <a:spcAft>
          <a:spcPts val="0"/>
        </a:spcAft>
        <a:buClr>
          <a:schemeClr val="tx1"/>
        </a:buClr>
        <a:buSzTx/>
        <a:buFont typeface="Arial" pitchFamily="2" charset="0"/>
        <a:buChar char="•"/>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7pPr>
      <a:lvl8pPr marL="3429000" marR="0" indent="-228600" algn="l" defTabSz="914400">
        <a:lnSpc>
          <a:spcPct val="90000"/>
        </a:lnSpc>
        <a:spcBef>
          <a:spcPts val="500"/>
        </a:spcBef>
        <a:spcAft>
          <a:spcPts val="0"/>
        </a:spcAft>
        <a:buClr>
          <a:schemeClr val="tx1"/>
        </a:buClr>
        <a:buSzTx/>
        <a:buFont typeface="Arial" pitchFamily="2" charset="0"/>
        <a:buChar char="•"/>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8pPr>
      <a:lvl9pPr marL="3886200" marR="0" indent="-228600" algn="l" defTabSz="914400">
        <a:lnSpc>
          <a:spcPct val="90000"/>
        </a:lnSpc>
        <a:spcBef>
          <a:spcPts val="500"/>
        </a:spcBef>
        <a:spcAft>
          <a:spcPts val="0"/>
        </a:spcAft>
        <a:buClr>
          <a:schemeClr val="tx1"/>
        </a:buClr>
        <a:buSzTx/>
        <a:buFont typeface="Arial" pitchFamily="2" charset="0"/>
        <a:buChar char="•"/>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9pPr>
    </p:bodyStyle>
    <p:otherStyle>
      <a:lvl1pPr marL="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1pPr>
      <a:lvl2pPr marL="4572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2pPr>
      <a:lvl3pPr marL="9144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3pPr>
      <a:lvl4pPr marL="13716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4pPr>
      <a:lvl5pPr marL="18288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5pPr>
      <a:lvl6pPr marL="22860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6pPr>
      <a:lvl7pPr marL="27432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7pPr>
      <a:lvl8pPr marL="32004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8pPr>
      <a:lvl9pPr marL="36576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m 1"/>
          <p:cNvPicPr>
            <a:picLocks noChangeAspect="1"/>
            <a:extLst>
              <a:ext uri="smNativeData">
                <pr:smNativeData xmlns="smNativeData" xmlns:pr="smNativeData" xmlns:p15="http://schemas.microsoft.com/office/powerpoint/2012/main" xmlns:p14="http://schemas.microsoft.com/office/powerpoint/2010/main" xmlns:mc="http://schemas.openxmlformats.org/markup-compatibility/2006" val="SMDATA_17_DiYBaRMAAAAlAAAAEQAAAC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AcAAAA4AAAAAAAAAAAAAAAAAAAA////AAAAAAAAAAAAAAAAAAAAAAAAAAAAAAAAAAAAAABkAAAAZAAAAAAAAAAjAAAABAAAAGQAAAAXAAAAFAAAAAAAAAAAAAAA/38AAP9/AAAAAAAACQAAAAQAAAACywLV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N3d3QX///8BAAAAAAAAAAAAAAAAAAAAAAAAAAAAAAAAAAAAAAAAAAAAAAACf39/APj4+APMzMwAwMD/AH9/fwAAAAAAAAAAAAAAAAD///8AAAAAACEAAAAYAAAAFAAAACNGAAAbJgAAoEkAAL4oAAAQAAAAJgAAAAgAAAD//////////w=="/>
              </a:ext>
            </a:extLst>
          </p:cNvPicPr>
          <p:nvPr/>
        </p:nvPicPr>
        <p:blipFill>
          <a:blip r:embed="rId13"/>
          <a:stretch>
            <a:fillRect/>
          </a:stretch>
        </p:blipFill>
        <p:spPr>
          <a:xfrm>
            <a:off x="11401425" y="6194425"/>
            <a:ext cx="567055" cy="428625"/>
          </a:xfrm>
          <a:prstGeom prst="rect">
            <a:avLst/>
          </a:prstGeom>
          <a:noFill/>
          <a:ln>
            <a:noFill/>
          </a:ln>
          <a:effectLst/>
        </p:spPr>
      </p:pic>
      <p:pic>
        <p:nvPicPr>
          <p:cNvPr id="3" name="Imagem 2"/>
          <p:cNvPicPr>
            <a:picLocks noChangeAspect="1"/>
            <a:extLst>
              <a:ext uri="smNativeData">
                <pr:smNativeData xmlns="smNativeData" xmlns:pr="smNativeData" xmlns:p15="http://schemas.microsoft.com/office/powerpoint/2012/main" xmlns:p14="http://schemas.microsoft.com/office/powerpoint/2010/main" xmlns:mc="http://schemas.openxmlformats.org/markup-compatibility/2006" val="SMDATA_17_DiYBaRMAAAAlAAAAEQAAAC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AcAAAA4AAAAAAAAAAAAAAAAAAAA////AAAAAAAAAAAAAAAAAAAAAAAAAAAAAAAAAAAAAABkAAAAZAAAAAAAAAAjAAAABAAAAGQAAAAXAAAAFAAAAAAAAAAAAAAA/38AAP9/AAAAAAAACQAAAAQAAAAsMHYQ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N3d3QX///8BAAAAAAAAAAAAAAAAAAAAAAAAAAAAAAAAAAAAAAAAAAAAAAACf39/APj4+APMzMwAwMD/AH9/fwAAAAAAAAAAAAAAAAD///8AAAAAACEAAAAYAAAAFAAAANP///+P/f//AEsAAJsZAAAQAAAAJgAAAAgAAAD//////////w=="/>
              </a:ext>
            </a:extLst>
          </p:cNvPicPr>
          <p:nvPr/>
        </p:nvPicPr>
        <p:blipFill>
          <a:blip r:embed="rId14"/>
          <a:stretch>
            <a:fillRect/>
          </a:stretch>
        </p:blipFill>
        <p:spPr>
          <a:xfrm>
            <a:off x="-28575" y="-396875"/>
            <a:ext cx="12220575" cy="4559300"/>
          </a:xfrm>
          <a:prstGeom prst="rect">
            <a:avLst/>
          </a:prstGeom>
          <a:noFill/>
          <a:ln>
            <a:noFill/>
          </a:ln>
          <a:effectLst/>
        </p:spPr>
      </p:pic>
      <p:sp>
        <p:nvSpPr>
          <p:cNvPr id="4" name="Retângulo 3"/>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BAAAAAAAAAAEAAABQAAAAAAAAAAAA4D8AAAAAAADgPwAAAAAAAOA/AAAAAAAA4D8AAAAAAADgPwAAAAAAAOA/AAAAAAAA4D8AAAAAAADgPwAAAAAAAOA/AAAAAAAA4D8CAAAAjAAAAAEAAAAAAAAA////CP///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f///wEAAAAAAAAAAAAAAAAAAAAAAAAAAAAAAAAAAAAAAAAAAAAAAAJ/f38A+Pj4A8zMzADAwP8Af39/AAAAAAAAAAAAAAAAAAAAAAAAAAAAIQAAABgAAAAUAAAA2EUAAOMkAACTSQAAUikAABAAAAAmAAAACAAAAP//////////"/>
              </a:ext>
            </a:extLst>
          </p:cNvSpPr>
          <p:nvPr/>
        </p:nvSpPr>
        <p:spPr>
          <a:xfrm>
            <a:off x="11353800" y="5996305"/>
            <a:ext cx="606425" cy="720725"/>
          </a:xfrm>
          <a:prstGeom prst="rect">
            <a:avLst/>
          </a:prstGeom>
          <a:solidFill>
            <a:schemeClr val="bg1"/>
          </a:solidFill>
          <a:ln>
            <a:noFill/>
          </a:ln>
          <a:effectLst/>
        </p:spPr>
        <p:txBody>
          <a:bodyPr vert="horz" wrap="square" lIns="91440" tIns="45720" rIns="91440" bIns="45720" numCol="1" spcCol="215900" anchor="ctr"/>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endParaRPr lang="pt-BR" sz="1800" cap="none" dirty="0">
              <a:solidFill>
                <a:srgbClr val="FFFFFF"/>
              </a:solidFill>
            </a:endParaRPr>
          </a:p>
        </p:txBody>
      </p:sp>
      <p:sp>
        <p:nvSpPr>
          <p:cNvPr id="5" name="Espaço Reservado para Data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L+fAAD//8EB"/>
              </a:ext>
            </a:extLst>
          </p:cNvSpPr>
          <p:nvPr>
            <p:ph type="dt" sz="half" idx="2"/>
          </p:nvPr>
        </p:nvSpPr>
        <p:spPr>
          <a:xfrm>
            <a:off x="838200" y="6356350"/>
            <a:ext cx="2743200" cy="365125"/>
          </a:xfrm>
          <a:prstGeom prst="rect">
            <a:avLst/>
          </a:prstGeom>
          <a:noFill/>
          <a:ln>
            <a:noFill/>
          </a:ln>
          <a:effectLst/>
        </p:spPr>
        <p:txBody>
          <a:bodyPr vert="horz" wrap="square" lIns="91440" tIns="45720" rIns="91440" bIns="45720" numCol="1" spcCol="215900" anchor="t">
            <a:prstTxWarp prst="textNoShape">
              <a:avLst/>
            </a:prstTxWarp>
          </a:bodyPr>
          <a:lstStyle>
            <a:lvl1pPr>
              <a:lnSpc>
                <a:spcPct val="90000"/>
              </a:lnSpc>
              <a:spcBef>
                <a:spcPts val="1000"/>
              </a:spcBef>
              <a:buNone/>
              <a:defRPr lang="pt-BR" sz="1800" cap="none"/>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fld id="{E279F303-4D0F-2C05-41C1-BB50BD8FB7EE}" type="datetime13">
              <a:t></a:t>
            </a:fld>
            <a:endParaRPr dirty="0"/>
          </a:p>
        </p:txBody>
      </p:sp>
      <p:sp>
        <p:nvSpPr>
          <p:cNvPr id="6" name="Espaço Reservado para Rodapé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L+fAAD//8EB"/>
              </a:ext>
            </a:extLst>
          </p:cNvSpPr>
          <p:nvPr>
            <p:ph type="ftr" sz="quarter" idx="3"/>
          </p:nvPr>
        </p:nvSpPr>
        <p:spPr>
          <a:xfrm>
            <a:off x="4038600" y="6356350"/>
            <a:ext cx="4114800" cy="365125"/>
          </a:xfrm>
          <a:prstGeom prst="rect">
            <a:avLst/>
          </a:prstGeom>
          <a:noFill/>
          <a:ln>
            <a:noFill/>
          </a:ln>
          <a:effectLst/>
        </p:spPr>
        <p:txBody>
          <a:bodyPr vert="horz" wrap="square" lIns="91440" tIns="45720" rIns="91440" bIns="45720" numCol="1" spcCol="215900" anchor="t">
            <a:prstTxWarp prst="textNoShape">
              <a:avLst/>
            </a:prstTxWarp>
          </a:bodyPr>
          <a:lstStyle>
            <a:lvl1pPr>
              <a:lnSpc>
                <a:spcPct val="90000"/>
              </a:lnSpc>
              <a:spcBef>
                <a:spcPts val="1000"/>
              </a:spcBef>
              <a:buNone/>
              <a:defRPr lang="pt-BR" sz="1800" cap="none"/>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endParaRPr dirty="0"/>
          </a:p>
        </p:txBody>
      </p:sp>
      <p:sp>
        <p:nvSpPr>
          <p:cNvPr id="7" name="Espaço Reservado para Número de Slide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L+fAAD//8EB"/>
              </a:ext>
            </a:extLst>
          </p:cNvSpPr>
          <p:nvPr>
            <p:ph type="sldNum" sz="quarter" idx="4"/>
          </p:nvPr>
        </p:nvSpPr>
        <p:spPr>
          <a:xfrm>
            <a:off x="8610600" y="6356350"/>
            <a:ext cx="2743200" cy="365125"/>
          </a:xfrm>
          <a:prstGeom prst="rect">
            <a:avLst/>
          </a:prstGeom>
          <a:noFill/>
          <a:ln>
            <a:noFill/>
          </a:ln>
          <a:effectLst/>
        </p:spPr>
        <p:txBody>
          <a:bodyPr vert="horz" wrap="square" lIns="91440" tIns="45720" rIns="91440" bIns="45720" numCol="1" spcCol="215900" anchor="t">
            <a:prstTxWarp prst="textNoShape">
              <a:avLst/>
            </a:prstTxWarp>
          </a:bodyPr>
          <a:lstStyle>
            <a:lvl1pPr>
              <a:lnSpc>
                <a:spcPct val="90000"/>
              </a:lnSpc>
              <a:spcBef>
                <a:spcPts val="1000"/>
              </a:spcBef>
              <a:buNone/>
              <a:defRPr lang="pt-BR" sz="1800" cap="none"/>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fld id="{E279D0D6-980F-2C26-41C1-6E739E8FB73B}" type="slidenum">
              <a:t>‹nº›</a:t>
            </a:fld>
            <a:endParaRPr dirty="0"/>
          </a:p>
        </p:txBody>
      </p:sp>
    </p:spTree>
  </p:cSld>
  <p:clrMap bg1="lt1" tx1="dk1" bg2="lt2" tx2="dk2" accent1="accent1" accent2="accent2" accent3="accent3" accent4="accent4" accent5="accent5" accent6="accent6" hlink="hlink" folHlink="folHlink"/>
  <p:sldLayoutIdLst>
    <p:sldLayoutId id="2147485800" r:id="rId1"/>
    <p:sldLayoutId id="2147485779" r:id="rId2"/>
    <p:sldLayoutId id="2147485780" r:id="rId3"/>
    <p:sldLayoutId id="2147485781" r:id="rId4"/>
    <p:sldLayoutId id="2147485782" r:id="rId5"/>
    <p:sldLayoutId id="2147485783" r:id="rId6"/>
    <p:sldLayoutId id="2147485784" r:id="rId7"/>
    <p:sldLayoutId id="2147485785" r:id="rId8"/>
    <p:sldLayoutId id="2147485786" r:id="rId9"/>
    <p:sldLayoutId id="2147485787" r:id="rId10"/>
    <p:sldLayoutId id="2147485788" r:id="rId11"/>
  </p:sldLayoutIdLst>
  <p:hf hdr="0" ftr="0"/>
  <p:txStyles>
    <p:titleStyle>
      <a:lvl1pPr marL="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1pPr>
      <a:lvl2pPr marL="4572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2pPr>
      <a:lvl3pPr marL="9144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3pPr>
      <a:lvl4pPr marL="13716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4pPr>
      <a:lvl5pPr marL="18288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5pPr>
      <a:lvl6pPr marL="4572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6pPr>
      <a:lvl7pPr marL="9144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7pPr>
      <a:lvl8pPr marL="13716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8pPr>
      <a:lvl9pPr marL="18288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9pPr>
    </p:titleStyle>
    <p:bodyStyle>
      <a:lvl1pPr marL="228600" marR="0" indent="-228600" algn="l" defTabSz="914400">
        <a:lnSpc>
          <a:spcPct val="90000"/>
        </a:lnSpc>
        <a:spcBef>
          <a:spcPts val="1000"/>
        </a:spcBef>
        <a:spcAft>
          <a:spcPts val="0"/>
        </a:spcAft>
        <a:buClr>
          <a:schemeClr val="tx1"/>
        </a:buClr>
        <a:buSzTx/>
        <a:buFont typeface="Arial" pitchFamily="2" charset="0"/>
        <a:buChar char="•"/>
        <a:tabLst/>
        <a:defRPr lang="pt-BR" sz="2800" b="0" i="0" u="none" strike="noStrike" kern="1" cap="none" spc="0" baseline="0">
          <a:solidFill>
            <a:schemeClr val="tx1"/>
          </a:solidFill>
          <a:effectLst/>
          <a:latin typeface="Calibri" pitchFamily="2" charset="0"/>
          <a:ea typeface="Calibri" pitchFamily="2" charset="0"/>
          <a:cs typeface="Calibri" pitchFamily="2" charset="0"/>
        </a:defRPr>
      </a:lvl1pPr>
      <a:lvl2pPr marL="685800" marR="0" indent="-228600" algn="l" defTabSz="914400">
        <a:lnSpc>
          <a:spcPct val="90000"/>
        </a:lnSpc>
        <a:spcBef>
          <a:spcPts val="500"/>
        </a:spcBef>
        <a:spcAft>
          <a:spcPts val="0"/>
        </a:spcAft>
        <a:buClr>
          <a:schemeClr val="tx1"/>
        </a:buClr>
        <a:buSzTx/>
        <a:buFont typeface="Arial" pitchFamily="2" charset="0"/>
        <a:buChar char="•"/>
        <a:tabLst/>
        <a:defRPr lang="pt-BR" sz="2400" b="0" i="0" u="none" strike="noStrike" kern="1" cap="none" spc="0" baseline="0">
          <a:solidFill>
            <a:schemeClr val="tx1"/>
          </a:solidFill>
          <a:effectLst/>
          <a:latin typeface="Calibri" pitchFamily="2" charset="0"/>
          <a:ea typeface="Calibri" pitchFamily="2" charset="0"/>
          <a:cs typeface="Calibri" pitchFamily="2" charset="0"/>
        </a:defRPr>
      </a:lvl2pPr>
      <a:lvl3pPr marL="1143000" marR="0" indent="-228600" algn="l" defTabSz="914400">
        <a:lnSpc>
          <a:spcPct val="90000"/>
        </a:lnSpc>
        <a:spcBef>
          <a:spcPts val="500"/>
        </a:spcBef>
        <a:spcAft>
          <a:spcPts val="0"/>
        </a:spcAft>
        <a:buClr>
          <a:schemeClr val="tx1"/>
        </a:buClr>
        <a:buSzTx/>
        <a:buFont typeface="Arial" pitchFamily="2" charset="0"/>
        <a:buChar char="•"/>
        <a:tabLst/>
        <a:defRPr lang="pt-BR" sz="2000" b="0" i="0" u="none" strike="noStrike" kern="1" cap="none" spc="0" baseline="0">
          <a:solidFill>
            <a:schemeClr val="tx1"/>
          </a:solidFill>
          <a:effectLst/>
          <a:latin typeface="Calibri" pitchFamily="2" charset="0"/>
          <a:ea typeface="Calibri" pitchFamily="2" charset="0"/>
          <a:cs typeface="Calibri" pitchFamily="2" charset="0"/>
        </a:defRPr>
      </a:lvl3pPr>
      <a:lvl4pPr marL="1600200" marR="0" indent="-228600" algn="l" defTabSz="914400">
        <a:lnSpc>
          <a:spcPct val="90000"/>
        </a:lnSpc>
        <a:spcBef>
          <a:spcPts val="500"/>
        </a:spcBef>
        <a:spcAft>
          <a:spcPts val="0"/>
        </a:spcAft>
        <a:buClr>
          <a:schemeClr val="tx1"/>
        </a:buClr>
        <a:buSzTx/>
        <a:buFont typeface="Arial" pitchFamily="2" charset="0"/>
        <a:buChar char="•"/>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4pPr>
      <a:lvl5pPr marL="2057400" marR="0" indent="-228600" algn="l" defTabSz="914400">
        <a:lnSpc>
          <a:spcPct val="90000"/>
        </a:lnSpc>
        <a:spcBef>
          <a:spcPts val="500"/>
        </a:spcBef>
        <a:spcAft>
          <a:spcPts val="0"/>
        </a:spcAft>
        <a:buClr>
          <a:schemeClr val="tx1"/>
        </a:buClr>
        <a:buSzTx/>
        <a:buFont typeface="Arial" pitchFamily="2" charset="0"/>
        <a:buChar char="•"/>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5pPr>
      <a:lvl6pPr marL="2514600" marR="0" indent="-228600" algn="l" defTabSz="914400">
        <a:lnSpc>
          <a:spcPct val="90000"/>
        </a:lnSpc>
        <a:spcBef>
          <a:spcPts val="500"/>
        </a:spcBef>
        <a:spcAft>
          <a:spcPts val="0"/>
        </a:spcAft>
        <a:buClr>
          <a:schemeClr val="tx1"/>
        </a:buClr>
        <a:buSzTx/>
        <a:buFont typeface="Arial" pitchFamily="2" charset="0"/>
        <a:buChar char="•"/>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6pPr>
      <a:lvl7pPr marL="2971800" marR="0" indent="-228600" algn="l" defTabSz="914400">
        <a:lnSpc>
          <a:spcPct val="90000"/>
        </a:lnSpc>
        <a:spcBef>
          <a:spcPts val="500"/>
        </a:spcBef>
        <a:spcAft>
          <a:spcPts val="0"/>
        </a:spcAft>
        <a:buClr>
          <a:schemeClr val="tx1"/>
        </a:buClr>
        <a:buSzTx/>
        <a:buFont typeface="Arial" pitchFamily="2" charset="0"/>
        <a:buChar char="•"/>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7pPr>
      <a:lvl8pPr marL="3429000" marR="0" indent="-228600" algn="l" defTabSz="914400">
        <a:lnSpc>
          <a:spcPct val="90000"/>
        </a:lnSpc>
        <a:spcBef>
          <a:spcPts val="500"/>
        </a:spcBef>
        <a:spcAft>
          <a:spcPts val="0"/>
        </a:spcAft>
        <a:buClr>
          <a:schemeClr val="tx1"/>
        </a:buClr>
        <a:buSzTx/>
        <a:buFont typeface="Arial" pitchFamily="2" charset="0"/>
        <a:buChar char="•"/>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8pPr>
      <a:lvl9pPr marL="3886200" marR="0" indent="-228600" algn="l" defTabSz="914400">
        <a:lnSpc>
          <a:spcPct val="90000"/>
        </a:lnSpc>
        <a:spcBef>
          <a:spcPts val="500"/>
        </a:spcBef>
        <a:spcAft>
          <a:spcPts val="0"/>
        </a:spcAft>
        <a:buClr>
          <a:schemeClr val="tx1"/>
        </a:buClr>
        <a:buSzTx/>
        <a:buFont typeface="Arial" pitchFamily="2" charset="0"/>
        <a:buChar char="•"/>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9pPr>
    </p:bodyStyle>
    <p:otherStyle>
      <a:lvl1pPr marL="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1pPr>
      <a:lvl2pPr marL="4572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2pPr>
      <a:lvl3pPr marL="9144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3pPr>
      <a:lvl4pPr marL="13716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4pPr>
      <a:lvl5pPr marL="18288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5pPr>
      <a:lvl6pPr marL="22860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6pPr>
      <a:lvl7pPr marL="27432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7pPr>
      <a:lvl8pPr marL="32004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8pPr>
      <a:lvl9pPr marL="36576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m 1"/>
          <p:cNvPicPr>
            <a:picLocks noChangeAspect="1"/>
            <a:extLst>
              <a:ext uri="smNativeData">
                <pr:smNativeData xmlns="smNativeData" xmlns:pr="smNativeData" xmlns:p15="http://schemas.microsoft.com/office/powerpoint/2012/main" xmlns:p14="http://schemas.microsoft.com/office/powerpoint/2010/main" xmlns:mc="http://schemas.openxmlformats.org/markup-compatibility/2006" val="SMDATA_17_DiYBaRMAAAAlAAAAEQAAAC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AcAAAA4AAAAAAAAAAAAAAAAAAAA////AAAAAAAAAAAAAAAAAAAAAAAAAAAAAAAAAAAAAABkAAAAZAAAAAAAAAAjAAAABAAAAGQAAAAXAAAAFAAAAAAAAAAAAAAA/38AAP9/AAAAAAAACQAAAAQAAAAA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N3d3QX///8BAAAAAAAAAAAAAAAAAAAAAAAAAAAAAAAAAAAAAAAAAAAAAAACf39/APj4+APMzMwAwMD/AH9/fwAAAAAAAAAAAAAAAAD///8AAAAAACEAAAAYAAAAFAAAACNGAAAbJgAAoEkAAL4oAAAQAAAAJgAAAAgAAAD//////////w=="/>
              </a:ext>
            </a:extLst>
          </p:cNvPicPr>
          <p:nvPr/>
        </p:nvPicPr>
        <p:blipFill>
          <a:blip r:embed="rId13"/>
          <a:stretch>
            <a:fillRect/>
          </a:stretch>
        </p:blipFill>
        <p:spPr>
          <a:xfrm>
            <a:off x="11401425" y="6194425"/>
            <a:ext cx="567055" cy="428625"/>
          </a:xfrm>
          <a:prstGeom prst="rect">
            <a:avLst/>
          </a:prstGeom>
          <a:noFill/>
          <a:ln>
            <a:noFill/>
          </a:ln>
          <a:effectLst/>
        </p:spPr>
      </p:pic>
      <p:pic>
        <p:nvPicPr>
          <p:cNvPr id="3" name="Imagem 2"/>
          <p:cNvPicPr>
            <a:picLocks noChangeAspect="1"/>
            <a:extLst>
              <a:ext uri="smNativeData">
                <pr:smNativeData xmlns="smNativeData" xmlns:pr="smNativeData" xmlns:p15="http://schemas.microsoft.com/office/powerpoint/2012/main" xmlns:p14="http://schemas.microsoft.com/office/powerpoint/2010/main" xmlns:mc="http://schemas.openxmlformats.org/markup-compatibility/2006" val="SMDATA_17_DiYBaRMAAAAlAAAAEQAAAC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AcAAAA4AAAAAAAAAAAAAAAAAAAA////AAAAAAAAAAAAAAAAAAAAAAAAAAAAAAAAAAAAAABkAAAAZAAAAAAAAAAjAAAABAAAAGQAAAAXAAAAFAAAAAAAAAAAAAAA/38AAP9/AAAAAAAACQAAAAQAAAAA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N3d3QX///8BAAAAAAAAAAAAAAAAAAAAAAAAAAAAAAAAAAAAAAAAAAAAAAACf39/APj4+APMzMwAwMD/AH9/fwAAAAAAAAAAAAAAAAD///8AAAAAACEAAAAYAAAAFAAAANP///9c/v//REsAAM8IAAAQAAAAJgAAAAgAAAD//////////w=="/>
              </a:ext>
            </a:extLst>
          </p:cNvPicPr>
          <p:nvPr/>
        </p:nvPicPr>
        <p:blipFill>
          <a:blip r:embed="rId14"/>
          <a:stretch>
            <a:fillRect/>
          </a:stretch>
        </p:blipFill>
        <p:spPr>
          <a:xfrm>
            <a:off x="-28575" y="-266700"/>
            <a:ext cx="12263755" cy="1698625"/>
          </a:xfrm>
          <a:prstGeom prst="rect">
            <a:avLst/>
          </a:prstGeom>
          <a:noFill/>
          <a:ln>
            <a:noFill/>
          </a:ln>
          <a:effectLst/>
        </p:spPr>
      </p:pic>
      <p:sp>
        <p:nvSpPr>
          <p:cNvPr id="4" name="Espaço Reservado para Data 1"/>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KAUAABonAAAIFgAAWSkAABAAAAAmAAAACAAAAL+fAAD//8EB"/>
              </a:ext>
            </a:extLst>
          </p:cNvSpPr>
          <p:nvPr>
            <p:ph type="dt" sz="half" idx="2"/>
          </p:nvPr>
        </p:nvSpPr>
        <p:spPr>
          <a:xfrm>
            <a:off x="838200" y="6356350"/>
            <a:ext cx="2743200" cy="365125"/>
          </a:xfrm>
          <a:prstGeom prst="rect">
            <a:avLst/>
          </a:prstGeom>
          <a:noFill/>
          <a:ln>
            <a:noFill/>
          </a:ln>
          <a:effectLst/>
        </p:spPr>
        <p:txBody>
          <a:bodyPr vert="horz" wrap="square" lIns="91440" tIns="45720" rIns="91440" bIns="45720" numCol="1" spcCol="215900" anchor="t">
            <a:prstTxWarp prst="textNoShape">
              <a:avLst/>
            </a:prstTxWarp>
          </a:bodyPr>
          <a:lstStyle>
            <a:lvl1pPr>
              <a:lnSpc>
                <a:spcPct val="90000"/>
              </a:lnSpc>
              <a:spcBef>
                <a:spcPts val="1000"/>
              </a:spcBef>
              <a:buNone/>
              <a:defRPr lang="pt-BR" sz="1800" cap="none"/>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fld id="{E2798BDF-910F-2C7D-41C1-6728C58FB732}" type="datetime13">
              <a:t></a:t>
            </a:fld>
            <a:endParaRPr dirty="0"/>
          </a:p>
        </p:txBody>
      </p:sp>
      <p:sp>
        <p:nvSpPr>
          <p:cNvPr id="5" name="Espaço Reservado para Rodapé 2"/>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2BgAABonAAAoMgAAWSkAABAAAAAmAAAACAAAAL+fAAD//8EB"/>
              </a:ext>
            </a:extLst>
          </p:cNvSpPr>
          <p:nvPr>
            <p:ph type="ftr" sz="quarter" idx="3"/>
          </p:nvPr>
        </p:nvSpPr>
        <p:spPr>
          <a:xfrm>
            <a:off x="4038600" y="6356350"/>
            <a:ext cx="4114800" cy="365125"/>
          </a:xfrm>
          <a:prstGeom prst="rect">
            <a:avLst/>
          </a:prstGeom>
          <a:noFill/>
          <a:ln>
            <a:noFill/>
          </a:ln>
          <a:effectLst/>
        </p:spPr>
        <p:txBody>
          <a:bodyPr vert="horz" wrap="square" lIns="91440" tIns="45720" rIns="91440" bIns="45720" numCol="1" spcCol="215900" anchor="t">
            <a:prstTxWarp prst="textNoShape">
              <a:avLst/>
            </a:prstTxWarp>
          </a:bodyPr>
          <a:lstStyle>
            <a:lvl1pPr>
              <a:lnSpc>
                <a:spcPct val="90000"/>
              </a:lnSpc>
              <a:spcBef>
                <a:spcPts val="1000"/>
              </a:spcBef>
              <a:buNone/>
              <a:defRPr lang="pt-BR" sz="1800" cap="none"/>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endParaRPr dirty="0"/>
          </a:p>
        </p:txBody>
      </p:sp>
      <p:sp>
        <p:nvSpPr>
          <p:cNvPr id="6" name="Espaço Reservado para Número de Slide 3"/>
          <p:cNvSpPr>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AAABQAAAAEAAAAAAAAAAAAAAAAAAAAAAAAAAAAAAAAAAAAAAAAAAAAAAAJ/f38AAAAAA8zMzADAwP8Af39/AAAAAAAAAAAAAAAAAAAAAAAAAAAAIQAAABgAAAAUAAAA+DQAABonAADYRQAAWSkAABAAAAAmAAAACAAAAL+fAAD//8EB"/>
              </a:ext>
            </a:extLst>
          </p:cNvSpPr>
          <p:nvPr>
            <p:ph type="sldNum" sz="quarter" idx="4"/>
          </p:nvPr>
        </p:nvSpPr>
        <p:spPr>
          <a:xfrm>
            <a:off x="8610600" y="6356350"/>
            <a:ext cx="2743200" cy="365125"/>
          </a:xfrm>
          <a:prstGeom prst="rect">
            <a:avLst/>
          </a:prstGeom>
          <a:noFill/>
          <a:ln>
            <a:noFill/>
          </a:ln>
          <a:effectLst/>
        </p:spPr>
        <p:txBody>
          <a:bodyPr vert="horz" wrap="square" lIns="91440" tIns="45720" rIns="91440" bIns="45720" numCol="1" spcCol="215900" anchor="t">
            <a:prstTxWarp prst="textNoShape">
              <a:avLst/>
            </a:prstTxWarp>
          </a:bodyPr>
          <a:lstStyle>
            <a:lvl1pPr>
              <a:lnSpc>
                <a:spcPct val="90000"/>
              </a:lnSpc>
              <a:spcBef>
                <a:spcPts val="1000"/>
              </a:spcBef>
              <a:buNone/>
              <a:defRPr lang="pt-BR" sz="1800" cap="none"/>
            </a:lvl1pPr>
            <a:lvl2pPr>
              <a:defRPr lang="pt-BR" cap="none"/>
            </a:lvl2pPr>
            <a:lvl3pPr>
              <a:defRPr lang="pt-BR" cap="none"/>
            </a:lvl3pPr>
            <a:lvl4pPr>
              <a:defRPr lang="pt-BR" cap="none"/>
            </a:lvl4pPr>
            <a:lvl5pPr>
              <a:defRPr lang="pt-BR" cap="none"/>
            </a:lvl5pPr>
            <a:lvl6pPr>
              <a:defRPr lang="pt-BR" cap="none"/>
            </a:lvl6pPr>
            <a:lvl7pPr>
              <a:defRPr lang="pt-BR" cap="none"/>
            </a:lvl7pPr>
            <a:lvl8pPr>
              <a:defRPr lang="pt-BR" cap="none"/>
            </a:lvl8pPr>
            <a:lvl9pPr>
              <a:defRPr lang="pt-BR" cap="none"/>
            </a:lvl9pPr>
          </a:lstStyle>
          <a:p>
            <a:pPr>
              <a:defRPr lang="pt-BR"/>
            </a:pPr>
            <a:fld id="{E27984D5-9B0F-2C72-41C1-6D27CA8FB738}" type="slidenum">
              <a:t>‹nº›</a:t>
            </a:fld>
            <a:endParaRPr dirty="0"/>
          </a:p>
        </p:txBody>
      </p:sp>
    </p:spTree>
  </p:cSld>
  <p:clrMap bg1="lt1" tx1="dk1" bg2="lt2" tx2="dk2" accent1="accent1" accent2="accent2" accent3="accent3" accent4="accent4" accent5="accent5" accent6="accent6" hlink="hlink" folHlink="folHlink"/>
  <p:sldLayoutIdLst>
    <p:sldLayoutId id="2147485801" r:id="rId1"/>
    <p:sldLayoutId id="2147485789" r:id="rId2"/>
    <p:sldLayoutId id="2147485790" r:id="rId3"/>
    <p:sldLayoutId id="2147485791" r:id="rId4"/>
    <p:sldLayoutId id="2147485792" r:id="rId5"/>
    <p:sldLayoutId id="2147485793" r:id="rId6"/>
    <p:sldLayoutId id="2147485794" r:id="rId7"/>
    <p:sldLayoutId id="2147485795" r:id="rId8"/>
    <p:sldLayoutId id="2147485796" r:id="rId9"/>
    <p:sldLayoutId id="2147485797" r:id="rId10"/>
    <p:sldLayoutId id="2147485798" r:id="rId11"/>
  </p:sldLayoutIdLst>
  <p:hf hdr="0" ftr="0"/>
  <p:txStyles>
    <p:titleStyle>
      <a:lvl1pPr marL="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1pPr>
      <a:lvl2pPr marL="4572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2pPr>
      <a:lvl3pPr marL="9144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3pPr>
      <a:lvl4pPr marL="13716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4pPr>
      <a:lvl5pPr marL="18288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5pPr>
      <a:lvl6pPr marL="4572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6pPr>
      <a:lvl7pPr marL="9144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7pPr>
      <a:lvl8pPr marL="13716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8pPr>
      <a:lvl9pPr marL="1828800" marR="0" indent="0" algn="l" defTabSz="914400">
        <a:lnSpc>
          <a:spcPct val="90000"/>
        </a:lnSpc>
        <a:spcBef>
          <a:spcPts val="0"/>
        </a:spcBef>
        <a:spcAft>
          <a:spcPts val="0"/>
        </a:spcAft>
        <a:buNone/>
        <a:tabLst/>
        <a:defRPr lang="pt-BR" sz="4400" b="1" i="0" u="none" strike="noStrike" kern="1" cap="none" spc="0" baseline="0">
          <a:solidFill>
            <a:srgbClr val="EAEAEA"/>
          </a:solidFill>
          <a:effectLst/>
          <a:latin typeface="Calibri" pitchFamily="2" charset="0"/>
          <a:ea typeface="Calibri" pitchFamily="2" charset="0"/>
          <a:cs typeface="Calibri" pitchFamily="2" charset="0"/>
        </a:defRPr>
      </a:lvl9pPr>
    </p:titleStyle>
    <p:bodyStyle>
      <a:lvl1pPr marL="228600" marR="0" indent="-228600" algn="l" defTabSz="914400">
        <a:lnSpc>
          <a:spcPct val="90000"/>
        </a:lnSpc>
        <a:spcBef>
          <a:spcPts val="1000"/>
        </a:spcBef>
        <a:spcAft>
          <a:spcPts val="0"/>
        </a:spcAft>
        <a:buClr>
          <a:schemeClr val="tx1"/>
        </a:buClr>
        <a:buSzTx/>
        <a:buFont typeface="Arial" pitchFamily="2" charset="0"/>
        <a:buChar char="•"/>
        <a:tabLst/>
        <a:defRPr lang="pt-BR" sz="2800" b="0" i="0" u="none" strike="noStrike" kern="1" cap="none" spc="0" baseline="0">
          <a:solidFill>
            <a:schemeClr val="tx1"/>
          </a:solidFill>
          <a:effectLst/>
          <a:latin typeface="Calibri" pitchFamily="2" charset="0"/>
          <a:ea typeface="Calibri" pitchFamily="2" charset="0"/>
          <a:cs typeface="Calibri" pitchFamily="2" charset="0"/>
        </a:defRPr>
      </a:lvl1pPr>
      <a:lvl2pPr marL="685800" marR="0" indent="-228600" algn="l" defTabSz="914400">
        <a:lnSpc>
          <a:spcPct val="90000"/>
        </a:lnSpc>
        <a:spcBef>
          <a:spcPts val="500"/>
        </a:spcBef>
        <a:spcAft>
          <a:spcPts val="0"/>
        </a:spcAft>
        <a:buClr>
          <a:schemeClr val="tx1"/>
        </a:buClr>
        <a:buSzTx/>
        <a:buFont typeface="Arial" pitchFamily="2" charset="0"/>
        <a:buChar char="•"/>
        <a:tabLst/>
        <a:defRPr lang="pt-BR" sz="2400" b="0" i="0" u="none" strike="noStrike" kern="1" cap="none" spc="0" baseline="0">
          <a:solidFill>
            <a:schemeClr val="tx1"/>
          </a:solidFill>
          <a:effectLst/>
          <a:latin typeface="Calibri" pitchFamily="2" charset="0"/>
          <a:ea typeface="Calibri" pitchFamily="2" charset="0"/>
          <a:cs typeface="Calibri" pitchFamily="2" charset="0"/>
        </a:defRPr>
      </a:lvl2pPr>
      <a:lvl3pPr marL="1143000" marR="0" indent="-228600" algn="l" defTabSz="914400">
        <a:lnSpc>
          <a:spcPct val="90000"/>
        </a:lnSpc>
        <a:spcBef>
          <a:spcPts val="500"/>
        </a:spcBef>
        <a:spcAft>
          <a:spcPts val="0"/>
        </a:spcAft>
        <a:buClr>
          <a:schemeClr val="tx1"/>
        </a:buClr>
        <a:buSzTx/>
        <a:buFont typeface="Arial" pitchFamily="2" charset="0"/>
        <a:buChar char="•"/>
        <a:tabLst/>
        <a:defRPr lang="pt-BR" sz="2000" b="0" i="0" u="none" strike="noStrike" kern="1" cap="none" spc="0" baseline="0">
          <a:solidFill>
            <a:schemeClr val="tx1"/>
          </a:solidFill>
          <a:effectLst/>
          <a:latin typeface="Calibri" pitchFamily="2" charset="0"/>
          <a:ea typeface="Calibri" pitchFamily="2" charset="0"/>
          <a:cs typeface="Calibri" pitchFamily="2" charset="0"/>
        </a:defRPr>
      </a:lvl3pPr>
      <a:lvl4pPr marL="1600200" marR="0" indent="-228600" algn="l" defTabSz="914400">
        <a:lnSpc>
          <a:spcPct val="90000"/>
        </a:lnSpc>
        <a:spcBef>
          <a:spcPts val="500"/>
        </a:spcBef>
        <a:spcAft>
          <a:spcPts val="0"/>
        </a:spcAft>
        <a:buClr>
          <a:schemeClr val="tx1"/>
        </a:buClr>
        <a:buSzTx/>
        <a:buFont typeface="Arial" pitchFamily="2" charset="0"/>
        <a:buChar char="•"/>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4pPr>
      <a:lvl5pPr marL="2057400" marR="0" indent="-228600" algn="l" defTabSz="914400">
        <a:lnSpc>
          <a:spcPct val="90000"/>
        </a:lnSpc>
        <a:spcBef>
          <a:spcPts val="500"/>
        </a:spcBef>
        <a:spcAft>
          <a:spcPts val="0"/>
        </a:spcAft>
        <a:buClr>
          <a:schemeClr val="tx1"/>
        </a:buClr>
        <a:buSzTx/>
        <a:buFont typeface="Arial" pitchFamily="2" charset="0"/>
        <a:buChar char="•"/>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5pPr>
      <a:lvl6pPr marL="2514600" marR="0" indent="-228600" algn="l" defTabSz="914400">
        <a:lnSpc>
          <a:spcPct val="90000"/>
        </a:lnSpc>
        <a:spcBef>
          <a:spcPts val="500"/>
        </a:spcBef>
        <a:spcAft>
          <a:spcPts val="0"/>
        </a:spcAft>
        <a:buClr>
          <a:schemeClr val="tx1"/>
        </a:buClr>
        <a:buSzTx/>
        <a:buFont typeface="Arial" pitchFamily="2" charset="0"/>
        <a:buChar char="•"/>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6pPr>
      <a:lvl7pPr marL="2971800" marR="0" indent="-228600" algn="l" defTabSz="914400">
        <a:lnSpc>
          <a:spcPct val="90000"/>
        </a:lnSpc>
        <a:spcBef>
          <a:spcPts val="500"/>
        </a:spcBef>
        <a:spcAft>
          <a:spcPts val="0"/>
        </a:spcAft>
        <a:buClr>
          <a:schemeClr val="tx1"/>
        </a:buClr>
        <a:buSzTx/>
        <a:buFont typeface="Arial" pitchFamily="2" charset="0"/>
        <a:buChar char="•"/>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7pPr>
      <a:lvl8pPr marL="3429000" marR="0" indent="-228600" algn="l" defTabSz="914400">
        <a:lnSpc>
          <a:spcPct val="90000"/>
        </a:lnSpc>
        <a:spcBef>
          <a:spcPts val="500"/>
        </a:spcBef>
        <a:spcAft>
          <a:spcPts val="0"/>
        </a:spcAft>
        <a:buClr>
          <a:schemeClr val="tx1"/>
        </a:buClr>
        <a:buSzTx/>
        <a:buFont typeface="Arial" pitchFamily="2" charset="0"/>
        <a:buChar char="•"/>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8pPr>
      <a:lvl9pPr marL="3886200" marR="0" indent="-228600" algn="l" defTabSz="914400">
        <a:lnSpc>
          <a:spcPct val="90000"/>
        </a:lnSpc>
        <a:spcBef>
          <a:spcPts val="500"/>
        </a:spcBef>
        <a:spcAft>
          <a:spcPts val="0"/>
        </a:spcAft>
        <a:buClr>
          <a:schemeClr val="tx1"/>
        </a:buClr>
        <a:buSzTx/>
        <a:buFont typeface="Arial" pitchFamily="2" charset="0"/>
        <a:buChar char="•"/>
        <a:tabLst/>
        <a:defRPr lang="pt-BR" sz="2200" b="0" i="0" u="none" strike="noStrike" kern="1" cap="none" spc="0" baseline="0">
          <a:solidFill>
            <a:schemeClr val="tx1"/>
          </a:solidFill>
          <a:effectLst/>
          <a:latin typeface="Calibri" pitchFamily="2" charset="0"/>
          <a:ea typeface="Calibri" pitchFamily="2" charset="0"/>
          <a:cs typeface="Calibri" pitchFamily="2" charset="0"/>
        </a:defRPr>
      </a:lvl9pPr>
    </p:bodyStyle>
    <p:otherStyle>
      <a:lvl1pPr marL="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1pPr>
      <a:lvl2pPr marL="4572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2pPr>
      <a:lvl3pPr marL="9144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3pPr>
      <a:lvl4pPr marL="13716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4pPr>
      <a:lvl5pPr marL="18288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5pPr>
      <a:lvl6pPr marL="22860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6pPr>
      <a:lvl7pPr marL="27432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7pPr>
      <a:lvl8pPr marL="32004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8pPr>
      <a:lvl9pPr marL="3657600" marR="0" indent="0" algn="l" defTabSz="914400">
        <a:lnSpc>
          <a:spcPct val="100000"/>
        </a:lnSpc>
        <a:spcBef>
          <a:spcPts val="0"/>
        </a:spcBef>
        <a:spcAft>
          <a:spcPts val="0"/>
        </a:spcAft>
        <a:buNone/>
        <a:tabLst/>
        <a:defRPr lang="pt-BR" sz="1800" b="0" i="0" u="none" strike="noStrike" kern="1" cap="none" spc="0" baseline="0">
          <a:solidFill>
            <a:schemeClr val="tx1"/>
          </a:solidFill>
          <a:effectLst/>
          <a:latin typeface="Calibri" pitchFamily="2" charset="0"/>
          <a:ea typeface="Calibri" pitchFamily="2" charset="0"/>
          <a:cs typeface="Calibri" pitchFamily="2" charset="0"/>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GQb5fM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B/f38A+Pj4A8zMzADAwP8Af39/AAAAAAAAAAAAAAAAAAAAAAAAAAAAIQAAABgAAAAUAAAAzv7///0KAAAASwAAjRYAABAAAAAmAAAACAAAAAGBAAB/AAAA"/>
              </a:ext>
            </a:extLst>
          </p:cNvSpPr>
          <p:nvPr>
            <p:ph type="ctrTitle"/>
          </p:nvPr>
        </p:nvSpPr>
        <p:spPr>
          <a:xfrm>
            <a:off x="-194310" y="1786255"/>
            <a:ext cx="12386310" cy="1879600"/>
          </a:xfrm>
          <a:prstGeom prst="rect">
            <a:avLst/>
          </a:prstGeom>
          <a:noFill/>
        </p:spPr>
        <p:txBody>
          <a:bodyPr/>
          <a:lstStyle/>
          <a:p>
            <a:pPr algn="ctr">
              <a:defRPr lang="pt-BR"/>
            </a:pPr>
            <a:endParaRPr dirty="0"/>
          </a:p>
          <a:p>
            <a:pPr algn="ctr">
              <a:defRPr lang="pt-BR"/>
            </a:pPr>
            <a:r>
              <a:rPr lang="pt-BR" sz="6600" cap="none" dirty="0">
                <a:solidFill>
                  <a:schemeClr val="bg1"/>
                </a:solidFill>
              </a:rPr>
              <a:t>Processo legislativo municipal</a:t>
            </a:r>
            <a:endParaRPr lang="pt-BR" sz="6600" i="1" cap="none" dirty="0">
              <a:solidFill>
                <a:schemeClr val="bg1"/>
              </a:solidFill>
            </a:endParaRPr>
          </a:p>
        </p:txBody>
      </p:sp>
      <p:sp>
        <p:nvSpPr>
          <p:cNvPr id="3" name="CaixaDeTexto 3"/>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Oj4eG0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qAIAAPAZAADESAAAMCoAABAAAAAmAAAACAAAAP//////////"/>
              </a:ext>
            </a:extLst>
          </p:cNvSpPr>
          <p:nvPr/>
        </p:nvSpPr>
        <p:spPr>
          <a:xfrm>
            <a:off x="431800" y="4216400"/>
            <a:ext cx="11396980" cy="2641600"/>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defRPr lang="pt-BR"/>
            </a:pPr>
            <a:endParaRPr lang="pt-BR" sz="2800" cap="none" dirty="0"/>
          </a:p>
          <a:p>
            <a:pPr algn="ctr">
              <a:defRPr lang="pt-BR"/>
            </a:pPr>
            <a:r>
              <a:rPr lang="pt-BR" sz="2800" b="1" dirty="0" smtClean="0">
                <a:solidFill>
                  <a:srgbClr val="000000"/>
                </a:solidFill>
              </a:rPr>
              <a:t>Palestrante</a:t>
            </a:r>
            <a:r>
              <a:rPr lang="pt-BR" sz="2800" b="1" cap="none" dirty="0" smtClean="0">
                <a:solidFill>
                  <a:srgbClr val="000000"/>
                </a:solidFill>
              </a:rPr>
              <a:t>:</a:t>
            </a:r>
            <a:endParaRPr lang="pt-BR" sz="2800" b="1" cap="none" dirty="0">
              <a:solidFill>
                <a:srgbClr val="000000"/>
              </a:solidFill>
            </a:endParaRPr>
          </a:p>
          <a:p>
            <a:pPr algn="ctr">
              <a:defRPr lang="pt-BR"/>
            </a:pPr>
            <a:r>
              <a:rPr lang="pt-BR" sz="2800" cap="none" dirty="0">
                <a:solidFill>
                  <a:srgbClr val="000000"/>
                </a:solidFill>
              </a:rPr>
              <a:t>PhD. Benigno Núñez Novo</a:t>
            </a:r>
          </a:p>
          <a:p>
            <a:pPr algn="ctr">
              <a:defRPr lang="pt-BR"/>
            </a:pPr>
            <a:endParaRPr lang="pt-BR" sz="2400" cap="none" dirty="0">
              <a:solidFill>
                <a:srgbClr val="000000"/>
              </a:solidFill>
              <a:latin typeface="Times New Roman" pitchFamily="1" charset="0"/>
              <a:ea typeface="Calibri" pitchFamily="2" charset="0"/>
              <a:cs typeface="Calibri" pitchFamily="2" charset="0"/>
            </a:endParaRPr>
          </a:p>
          <a:p>
            <a:pPr algn="ctr">
              <a:defRPr lang="pt-BR"/>
            </a:pPr>
            <a:endParaRPr lang="pt-BR" sz="2800" cap="none" dirty="0">
              <a:solidFill>
                <a:srgbClr val="000000"/>
              </a:solidFill>
              <a:latin typeface="Times New Roman" pitchFamily="1" charset="0"/>
              <a:ea typeface="Calibri" pitchFamily="2" charset="0"/>
              <a:cs typeface="Calibri" pitchFamily="2" charset="0"/>
            </a:endParaRPr>
          </a:p>
          <a:p>
            <a:pPr algn="r">
              <a:defRPr lang="pt-BR"/>
            </a:pPr>
            <a:endParaRPr lang="pt-BR" sz="1800" cap="none" dirty="0"/>
          </a:p>
          <a:p>
            <a:pPr algn="r">
              <a:defRPr lang="pt-BR"/>
            </a:pPr>
            <a:endParaRPr lang="pt-BR" sz="1800" cap="none" dirty="0"/>
          </a:p>
          <a:p>
            <a:pPr algn="r">
              <a:defRPr lang="pt-BR"/>
            </a:pPr>
            <a:endParaRPr lang="pt-BR" sz="1800" cap="none" dirty="0"/>
          </a:p>
          <a:p>
            <a:pPr>
              <a:defRPr lang="pt-BR"/>
            </a:pPr>
            <a:endParaRPr lang="pt-BR" sz="1800" cap="none" dirty="0"/>
          </a:p>
        </p:txBody>
      </p:sp>
      <p:pic>
        <p:nvPicPr>
          <p:cNvPr id="4" name="Picture 4"/>
          <p:cNvPicPr>
            <a:picLocks noChangeAspect="1"/>
            <a:extLst>
              <a:ext uri="smNativeData">
                <pr:smNativeData xmlns="smNativeData" xmlns:pr="smNativeData" xmlns:p15="http://schemas.microsoft.com/office/powerpoint/2012/main" xmlns:p14="http://schemas.microsoft.com/office/powerpoint/2010/main" xmlns:mc="http://schemas.openxmlformats.org/markup-compatibility/2006" val="SMDATA_17_DiYBaRMAAAAlAAAAEQAAAC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AcAAAA4AAAAAAAAAAAAAAAAAAAA////AAAAAAAAAAAAAAAAAAAAAAAAAAAAAAAAAAAAAABkAAAAZAAAAAAAAAAjAAAABAAAAGQAAAAXAAAAFAAAAAAAAAAAAAAA/38AAP9/AAAAAAAACQAAAAQAAAAA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N3d3QX///8BAAAAAAAAAAAAAAAAAAAAAAAAAAAAAAAAAAAAAAAAAAAAAAACf39/APj4+APMzMwAwMD/AH9/fwAAAAAAAAAAAAAAAAD///8AAAAAACEAAAAYAAAAFAAAAMU6AABRIgAAf0cAAEApAAAQAAAAJgAAAAgAAAD//////////w=="/>
              </a:ext>
            </a:extLst>
          </p:cNvPicPr>
          <p:nvPr/>
        </p:nvPicPr>
        <p:blipFill>
          <a:blip r:embed="rId2"/>
          <a:stretch>
            <a:fillRect/>
          </a:stretch>
        </p:blipFill>
        <p:spPr>
          <a:xfrm>
            <a:off x="9553575" y="5578475"/>
            <a:ext cx="2068830" cy="1127125"/>
          </a:xfrm>
          <a:prstGeom prst="rect">
            <a:avLst/>
          </a:prstGeom>
          <a:noFill/>
          <a:ln>
            <a:noFill/>
          </a:ln>
          <a:effectLst/>
        </p:spPr>
      </p:pic>
      <p:pic>
        <p:nvPicPr>
          <p:cNvPr id="5" name="Picture 2"/>
          <p:cNvPicPr>
            <a:picLocks noChangeAspect="1"/>
            <a:extLst>
              <a:ext uri="smNativeData">
                <pr:smNativeData xmlns="smNativeData" xmlns:pr="smNativeData" xmlns:p15="http://schemas.microsoft.com/office/powerpoint/2012/main" xmlns:p14="http://schemas.microsoft.com/office/powerpoint/2010/main" xmlns:mc="http://schemas.openxmlformats.org/markup-compatibility/2006" val="SMDATA_17_DiYBaRMAAAAlAAAAEQAAAC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AcAAAA4AAAAAAAAAAAAAAAAAAAA////AAAAAAAAAAAAAAAAAAAAAAAAAAAAAAAAAAAAAABkAAAAZAAAAAAAAAAjAAAABAAAAGQAAAAXAAAAFAAAAAAAAAAAAAAA/38AAP9/AAAAAAAACQAAAAQAAAAA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N3d3QX///8BAAAAAAAAAAAAAAAAAAAAAAAAAAAAAAAAAAAAAAAAAAAAAAACf39/APj4+APMzMwAwMD/AH9/fwAAAAAAAAAAAAAAAAD///8AAAAAACEAAAAYAAAAFAAAALwWAACUGwAAQB8AAPQfAAAQAAAAJgAAAAgAAAD//////////w=="/>
              </a:ext>
            </a:extLst>
          </p:cNvPicPr>
          <p:nvPr/>
        </p:nvPicPr>
        <p:blipFill>
          <a:blip r:embed="rId3"/>
          <a:stretch>
            <a:fillRect/>
          </a:stretch>
        </p:blipFill>
        <p:spPr>
          <a:xfrm>
            <a:off x="3695700" y="4322618"/>
            <a:ext cx="1384300" cy="871682"/>
          </a:xfrm>
          <a:prstGeom prst="rect">
            <a:avLst/>
          </a:prstGeom>
          <a:noFill/>
          <a:ln>
            <a:noFill/>
          </a:ln>
          <a:effectLst/>
        </p:spPr>
      </p:pic>
      <p:sp>
        <p:nvSpPr>
          <p:cNvPr id="6" name="Freeform 25"/>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CwAAAA0AAAAAKAUAAO8jAABMDgAA7SkAAAAAAAAAAAAAAAAAAAEAAABQAAAAAAAAAAAA4D8AAAAAAADgPwAAAAAAAOA/AAAAAAAA4D8AAAAAAADgPwAAAAAAAOA/AAAAAAAA4D8AAAAAAADgPwAAAAAAAOA/AAAAAAAA4D8CAAAAjAAAAAEAAAACAAAA////AP///wgAAAAAAAAAAPccbuV/ZetOjuCuwDjTrboB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KAUAAO8jAABMDgAA7SkAABAAAAAmAAAACAAAAP//////////"/>
              </a:ext>
            </a:extLst>
          </p:cNvSpPr>
          <p:nvPr/>
        </p:nvSpPr>
        <p:spPr>
          <a:xfrm>
            <a:off x="563418" y="5194300"/>
            <a:ext cx="2235200" cy="1621155"/>
          </a:xfrm>
          <a:custGeom>
            <a:avLst/>
            <a:gdLst/>
            <a:ahLst/>
            <a:cxnLst/>
            <a:rect l="0" t="0" r="1485900" b="974090"/>
            <a:pathLst>
              <a:path w="1485900" h="974090">
                <a:moveTo>
                  <a:pt x="0" y="0"/>
                </a:moveTo>
                <a:lnTo>
                  <a:pt x="1485900" y="0"/>
                </a:lnTo>
                <a:lnTo>
                  <a:pt x="1485900" y="974090"/>
                </a:lnTo>
                <a:lnTo>
                  <a:pt x="0" y="974090"/>
                </a:lnTo>
                <a:lnTo>
                  <a:pt x="0" y="0"/>
                </a:lnTo>
                <a:close/>
              </a:path>
            </a:pathLst>
          </a:custGeom>
          <a:blipFill>
            <a:blip r:embed="rId4"/>
            <a:srcRect/>
            <a:stretch/>
          </a:blipFill>
          <a:ln>
            <a:noFill/>
          </a:ln>
          <a:effectLst/>
        </p:spPr>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Mj///8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B/f38A+Pj4A8zMzADAwP8Af39/AAAAAAAAAAAAAAAAAAAAAAAAAAAAIQAAABgAAAAUAAAAAAAAAB0EAAAASwAAjxQAABAAAAAmAAAACAAAAAGBAAB/AAAA"/>
              </a:ext>
            </a:extLst>
          </p:cNvSpPr>
          <p:nvPr>
            <p:ph type="ctrTitle"/>
          </p:nvPr>
        </p:nvSpPr>
        <p:spPr>
          <a:xfrm>
            <a:off x="0" y="668655"/>
            <a:ext cx="12192000" cy="2673350"/>
          </a:xfrm>
          <a:prstGeom prst="rect">
            <a:avLst/>
          </a:prstGeom>
          <a:noFill/>
        </p:spPr>
        <p:txBody>
          <a:bodyPr/>
          <a:lstStyle/>
          <a:p>
            <a:pPr algn="ctr">
              <a:defRPr lang="pt-BR"/>
            </a:pPr>
            <a:r>
              <a:rPr dirty="0"/>
              <a:t/>
            </a:r>
            <a:br>
              <a:rPr dirty="0"/>
            </a:br>
            <a:r>
              <a:rPr dirty="0"/>
              <a:t/>
            </a:r>
            <a:br>
              <a:rPr dirty="0"/>
            </a:br>
            <a:r>
              <a:rPr dirty="0"/>
              <a:t/>
            </a:r>
            <a:br>
              <a:rPr dirty="0"/>
            </a:br>
            <a:r>
              <a:rPr lang="pt-BR" sz="4000" i="1" cap="none" dirty="0">
                <a:solidFill>
                  <a:schemeClr val="bg1"/>
                </a:solidFill>
              </a:rPr>
              <a:t>Currículo </a:t>
            </a:r>
            <a:r>
              <a:rPr dirty="0"/>
              <a:t/>
            </a:r>
            <a:br>
              <a:rPr dirty="0"/>
            </a:br>
            <a:r>
              <a:rPr lang="pt-BR" sz="4000" i="1" cap="none" dirty="0">
                <a:solidFill>
                  <a:schemeClr val="bg1"/>
                </a:solidFill>
              </a:rPr>
              <a:t>Benigno Núñez Novo</a:t>
            </a:r>
            <a:r>
              <a:rPr dirty="0"/>
              <a:t/>
            </a:r>
            <a:br>
              <a:rPr dirty="0"/>
            </a:br>
            <a:endParaRPr lang="pt-BR" sz="4000" i="1" cap="none" dirty="0">
              <a:solidFill>
                <a:schemeClr val="bg1"/>
              </a:solidFill>
            </a:endParaRPr>
          </a:p>
        </p:txBody>
      </p:sp>
      <p:sp>
        <p:nvSpPr>
          <p:cNvPr id="3" name="CaixaDeTexto 3"/>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IAZAAAYEAAAMCoAABAAAAAmAAAACAAAAP//////////"/>
              </a:ext>
            </a:extLst>
          </p:cNvSpPr>
          <p:nvPr/>
        </p:nvSpPr>
        <p:spPr>
          <a:xfrm>
            <a:off x="0" y="4145280"/>
            <a:ext cx="2616200" cy="2712720"/>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defRPr lang="pt-BR"/>
            </a:pPr>
            <a:endParaRPr lang="pt-BR" sz="1800" cap="none" dirty="0"/>
          </a:p>
          <a:p>
            <a:pPr algn="ctr">
              <a:defRPr lang="pt-BR"/>
            </a:pPr>
            <a:endParaRPr lang="pt-BR" sz="2400" cap="none" dirty="0">
              <a:latin typeface="Times New Roman" pitchFamily="1" charset="0"/>
              <a:ea typeface="Calibri" pitchFamily="2" charset="0"/>
              <a:cs typeface="Calibri" pitchFamily="2" charset="0"/>
            </a:endParaRPr>
          </a:p>
          <a:p>
            <a:pPr algn="ctr">
              <a:defRPr lang="pt-BR"/>
            </a:pPr>
            <a:endParaRPr lang="pt-BR" sz="2800" cap="none" dirty="0">
              <a:latin typeface="Times New Roman" pitchFamily="1" charset="0"/>
              <a:ea typeface="Calibri" pitchFamily="2" charset="0"/>
              <a:cs typeface="Calibri" pitchFamily="2" charset="0"/>
            </a:endParaRPr>
          </a:p>
          <a:p>
            <a:pPr algn="r">
              <a:defRPr lang="pt-BR"/>
            </a:pPr>
            <a:endParaRPr lang="pt-BR" sz="1800" cap="none" dirty="0"/>
          </a:p>
          <a:p>
            <a:pPr algn="r">
              <a:defRPr lang="pt-BR"/>
            </a:pPr>
            <a:endParaRPr lang="pt-BR" sz="1800" cap="none" dirty="0"/>
          </a:p>
          <a:p>
            <a:pPr algn="r">
              <a:defRPr lang="pt-BR"/>
            </a:pPr>
            <a:endParaRPr lang="pt-BR" sz="1800" cap="none" dirty="0"/>
          </a:p>
          <a:p>
            <a:pPr>
              <a:defRPr lang="pt-BR"/>
            </a:pPr>
            <a:endParaRPr lang="pt-BR" sz="1800" cap="none" dirty="0"/>
          </a:p>
        </p:txBody>
      </p:sp>
      <p:sp>
        <p:nvSpPr>
          <p:cNvPr id="5" name="CaixaDeText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NBIAAP0ZAACzSgAAsykAABAgAAAmAAAACAAAAP//////////"/>
              </a:ext>
            </a:extLst>
          </p:cNvSpPr>
          <p:nvPr/>
        </p:nvSpPr>
        <p:spPr>
          <a:xfrm>
            <a:off x="2959100" y="4224655"/>
            <a:ext cx="9184005" cy="2553970"/>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just">
              <a:defRPr lang="pt-BR"/>
            </a:pPr>
            <a:r>
              <a:rPr lang="pt-BR" sz="1600" cap="none" dirty="0"/>
              <a:t>Pós-doutor em direitos humanos, sociais e difusos pela Universidade de Salamanca, Espanha, doutor em direito internacional pela Universidade Autónoma de Asunción, com o título de doutorado reconhecido pela Universidade de Marília (SP), mestre em ciências da educação pela Universidade Autónoma de Asunción, especialista em educação: área de concentração: ensino pela Faculdade Piauiense, especialista em direitos humanos pelo EDUCAMUNDO, especialista em tutoria em educação à distância pelo EDUCAMUNDO, especialista em auditoria governamental pelo EDUCAMUNDO, especialista em controle da administração pública pelo EDUCAMUNDO, especialista em gestão e auditoria em saúde pelo Instituto de Pesquisa e Determinação Social da Saúde e bacharel em direito pela Universidade Estadual da Paraíba. Assessor de gabinete de conselheiro no Tribunal de Contas do Estado do Piauí. https://orcid.org/0000-0002-1343-7127</a:t>
            </a:r>
          </a:p>
          <a:p>
            <a:pPr algn="just">
              <a:defRPr lang="pt-BR"/>
            </a:pPr>
            <a:r>
              <a:rPr lang="pt-BR" sz="1600" cap="none" dirty="0"/>
              <a:t>Endereço para acessar este CV: </a:t>
            </a:r>
            <a:r>
              <a:rPr lang="pt-BR" sz="1600" b="1" cap="none" dirty="0"/>
              <a:t>http://lattes.cnpq.br/6452878036558472</a:t>
            </a:r>
          </a:p>
        </p:txBody>
      </p:sp>
      <p:pic>
        <p:nvPicPr>
          <p:cNvPr id="1026" name="Picture 2" descr="C:\Users\benigno.novo\Desktop\Benigno\Benigno foto.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294908"/>
            <a:ext cx="2959099" cy="256309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B/f38A+Pj4A8zMzADAwP8Af39/AAAAAAAAAAAAAAAAAAAAAAAAAAAAIQAAABgAAAAUAAAATAQAAB4KAAAHRwAAQicAABAAAAAmAAAACAAAAD2BAAB/AAAA"/>
              </a:ext>
            </a:extLst>
          </p:cNvSpPr>
          <p:nvPr>
            <p:ph type="body" idx="1"/>
          </p:nvPr>
        </p:nvSpPr>
        <p:spPr>
          <a:xfrm>
            <a:off x="698500" y="1644650"/>
            <a:ext cx="10847705" cy="4737100"/>
          </a:xfrm>
          <a:prstGeom prst="rect">
            <a:avLst/>
          </a:prstGeom>
          <a:noFill/>
        </p:spPr>
        <p:txBody>
          <a:bodyPr vert="horz" wrap="square" lIns="91440" tIns="45720" rIns="91440" bIns="45720" numCol="1" spcCol="215900" anchor="t">
            <a:prstTxWarp prst="textNoShape">
              <a:avLst/>
            </a:prstTxWarp>
          </a:bodyPr>
          <a:lstStyle/>
          <a:p>
            <a:pPr marL="0" indent="0" algn="just">
              <a:lnSpc>
                <a:spcPct val="150000"/>
              </a:lnSpc>
              <a:buNone/>
              <a:defRPr lang="pt-BR"/>
            </a:pPr>
            <a:r>
              <a:rPr lang="pt-BR" dirty="0" smtClean="0"/>
              <a:t>O </a:t>
            </a:r>
            <a:r>
              <a:rPr lang="pt-BR" dirty="0"/>
              <a:t>processo legislativo municipal compreende os procedimentos de elaboração das normas de competência do Município, incluindo </a:t>
            </a:r>
            <a:r>
              <a:rPr lang="pt-BR" b="1" u="sng" dirty="0"/>
              <a:t>emendas à Lei Orgânica, leis complementares, leis ordinárias, decretos legislativos e resoluções</a:t>
            </a:r>
            <a:r>
              <a:rPr lang="pt-BR" dirty="0"/>
              <a:t>. </a:t>
            </a:r>
            <a:r>
              <a:rPr lang="pt-BR" b="1" dirty="0"/>
              <a:t>Requerimentos e indicações</a:t>
            </a:r>
            <a:r>
              <a:rPr lang="pt-BR" dirty="0"/>
              <a:t> integram a </a:t>
            </a:r>
            <a:r>
              <a:rPr lang="pt-BR" b="1" dirty="0"/>
              <a:t>atividade parlamentar</a:t>
            </a:r>
            <a:r>
              <a:rPr lang="pt-BR" dirty="0"/>
              <a:t>, mas possuem natureza e finalidade distintas das espécies normativas</a:t>
            </a:r>
            <a:r>
              <a:rPr lang="pt-BR" dirty="0" smtClean="0"/>
              <a:t>.</a:t>
            </a:r>
            <a:endParaRPr dirty="0" smtClean="0"/>
          </a:p>
        </p:txBody>
      </p:sp>
      <p:sp>
        <p:nvSpPr>
          <p:cNvPr id="3" name="Título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C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B/f38A+Pj4A8zMzADAwP8Af39/AAAAAAAAAAAAAAAAAAAAAAAAAAAAIQAAABgAAAAUAAAA0gMAAAAAAACgQQAAsQYAABAAAAAmAAAACAAAAL2BAAB/AAAA"/>
              </a:ext>
            </a:extLst>
          </p:cNvSpPr>
          <p:nvPr>
            <p:ph type="ctrTitle"/>
          </p:nvPr>
        </p:nvSpPr>
        <p:spPr>
          <a:xfrm>
            <a:off x="621030" y="0"/>
            <a:ext cx="10046970" cy="1087755"/>
          </a:xfrm>
          <a:prstGeom prst="rect">
            <a:avLst/>
          </a:prstGeom>
          <a:noFill/>
        </p:spPr>
        <p:txBody>
          <a:bodyPr vert="horz" wrap="square" lIns="91440" tIns="45720" rIns="91440" bIns="45720" numCol="1" spcCol="215900" anchor="b">
            <a:prstTxWarp prst="textNoShape">
              <a:avLst/>
            </a:prstTxWarp>
          </a:bodyPr>
          <a:lstStyle/>
          <a:p>
            <a:pPr algn="ctr">
              <a:defRPr lang="pt-BR"/>
            </a:pPr>
            <a:r>
              <a:rPr lang="pt-BR" sz="4000" i="1" cap="none" dirty="0">
                <a:solidFill>
                  <a:schemeClr val="bg1"/>
                </a:solidFill>
              </a:rPr>
              <a:t>Apresentação</a:t>
            </a:r>
          </a:p>
        </p:txBody>
      </p:sp>
      <p:sp>
        <p:nvSpPr>
          <p:cNvPr id="4" name="Rectangle 4"/>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B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Pn///8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AAAAAAASwAAAAAAABAgAAAmAAAACAAAAP//////////"/>
              </a:ext>
            </a:extLst>
          </p:cNvSpPr>
          <p:nvPr/>
        </p:nvSpPr>
        <p:spPr>
          <a:xfrm>
            <a:off x="0" y="0"/>
            <a:ext cx="12192000" cy="0"/>
          </a:xfrm>
          <a:prstGeom prst="rect">
            <a:avLst/>
          </a:prstGeom>
          <a:noFill/>
          <a:ln>
            <a:noFill/>
          </a:ln>
          <a:effectLst/>
        </p:spPr>
        <p:txBody>
          <a:bodyPr vert="horz" wrap="none" lIns="91440" tIns="45720" rIns="91440" bIns="45720" numCol="1" spcCol="215900" anchor="ctr"/>
          <a:lstStyle/>
          <a:p>
            <a:pPr marL="0" marR="0" indent="0" algn="l" defTabSz="914400">
              <a:lnSpc>
                <a:spcPct val="100000"/>
              </a:lnSpc>
              <a:spcBef>
                <a:spcPts val="0"/>
              </a:spcBef>
              <a:spcAft>
                <a:spcPts val="0"/>
              </a:spcAft>
              <a:buNone/>
              <a:tabLst/>
              <a:defRPr lang="pt-BR"/>
            </a:pPr>
            <a:endParaRPr lang="pt-BR" sz="1800" cap="none" dirty="0">
              <a:latin typeface="Arial" pitchFamily="2" charset="0"/>
              <a:ea typeface="Calibri" pitchFamily="2" charset="0"/>
              <a:cs typeface="Arial" pitchFamily="2" charset="0"/>
            </a:endParaRPr>
          </a:p>
        </p:txBody>
      </p:sp>
      <p:sp>
        <p:nvSpPr>
          <p:cNvPr id="5" name="Rectangle 5"/>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B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8AAAAPAAAADwSwAA8AAAABAgAAAmAAAACAAAAP//////////"/>
              </a:ext>
            </a:extLst>
          </p:cNvSpPr>
          <p:nvPr/>
        </p:nvSpPr>
        <p:spPr>
          <a:xfrm>
            <a:off x="152400" y="152400"/>
            <a:ext cx="12192000" cy="0"/>
          </a:xfrm>
          <a:prstGeom prst="rect">
            <a:avLst/>
          </a:prstGeom>
          <a:noFill/>
          <a:ln>
            <a:noFill/>
          </a:ln>
          <a:effectLst/>
        </p:spPr>
        <p:txBody>
          <a:bodyPr vert="horz" wrap="none" lIns="91440" tIns="45720" rIns="91440" bIns="45720" numCol="1" spcCol="215900" anchor="ctr"/>
          <a:lstStyle/>
          <a:p>
            <a:pPr marL="0" marR="0" indent="0" algn="l" defTabSz="914400">
              <a:lnSpc>
                <a:spcPct val="100000"/>
              </a:lnSpc>
              <a:spcBef>
                <a:spcPts val="0"/>
              </a:spcBef>
              <a:spcAft>
                <a:spcPts val="0"/>
              </a:spcAft>
              <a:buNone/>
              <a:tabLst/>
              <a:defRPr lang="pt-BR"/>
            </a:pPr>
            <a:endParaRPr lang="pt-BR" sz="1800" cap="none" dirty="0">
              <a:latin typeface="Arial" pitchFamily="2" charset="0"/>
              <a:ea typeface="Calibri" pitchFamily="2" charset="0"/>
              <a:cs typeface="Arial" pitchFamily="2" charset="0"/>
            </a:endParaRPr>
          </a:p>
        </p:txBody>
      </p:sp>
      <p:sp>
        <p:nvSpPr>
          <p:cNvPr id="6" name="Rectangle 6"/>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B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4AEAAOABAADgTAAA4AEAABAgAAAmAAAACAAAAP//////////"/>
              </a:ext>
            </a:extLst>
          </p:cNvSpPr>
          <p:nvPr/>
        </p:nvSpPr>
        <p:spPr>
          <a:xfrm>
            <a:off x="304800" y="304800"/>
            <a:ext cx="12192000" cy="0"/>
          </a:xfrm>
          <a:prstGeom prst="rect">
            <a:avLst/>
          </a:prstGeom>
          <a:noFill/>
          <a:ln>
            <a:noFill/>
          </a:ln>
          <a:effectLst/>
        </p:spPr>
        <p:txBody>
          <a:bodyPr vert="horz" wrap="none" lIns="91440" tIns="45720" rIns="91440" bIns="45720" numCol="1" spcCol="215900" anchor="ctr"/>
          <a:lstStyle/>
          <a:p>
            <a:pPr marL="0" marR="0" indent="0" algn="l" defTabSz="914400">
              <a:lnSpc>
                <a:spcPct val="100000"/>
              </a:lnSpc>
              <a:spcBef>
                <a:spcPts val="0"/>
              </a:spcBef>
              <a:spcAft>
                <a:spcPts val="0"/>
              </a:spcAft>
              <a:buNone/>
              <a:tabLst/>
              <a:defRPr lang="pt-BR"/>
            </a:pPr>
            <a:endParaRPr lang="pt-BR" sz="1800" cap="none" dirty="0">
              <a:latin typeface="Arial" pitchFamily="2" charset="0"/>
              <a:ea typeface="Calibri" pitchFamily="2" charset="0"/>
              <a:cs typeface="Arial" pitchFamily="2" charset="0"/>
            </a:endParaRPr>
          </a:p>
        </p:txBody>
      </p:sp>
      <p:sp>
        <p:nvSpPr>
          <p:cNvPr id="7" name="Rectangle 7"/>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B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0AIAANACAADQTQAA0AIAABAgAAAmAAAACAAAAP//////////"/>
              </a:ext>
            </a:extLst>
          </p:cNvSpPr>
          <p:nvPr/>
        </p:nvSpPr>
        <p:spPr>
          <a:xfrm>
            <a:off x="457200" y="457200"/>
            <a:ext cx="12192000" cy="0"/>
          </a:xfrm>
          <a:prstGeom prst="rect">
            <a:avLst/>
          </a:prstGeom>
          <a:noFill/>
          <a:ln>
            <a:noFill/>
          </a:ln>
          <a:effectLst/>
        </p:spPr>
        <p:txBody>
          <a:bodyPr vert="horz" wrap="none" lIns="91440" tIns="45720" rIns="91440" bIns="45720" numCol="1" spcCol="215900" anchor="ctr"/>
          <a:lstStyle/>
          <a:p>
            <a:pPr marL="0" marR="0" indent="0" algn="l" defTabSz="914400">
              <a:lnSpc>
                <a:spcPct val="100000"/>
              </a:lnSpc>
              <a:spcBef>
                <a:spcPts val="0"/>
              </a:spcBef>
              <a:spcAft>
                <a:spcPts val="0"/>
              </a:spcAft>
              <a:buNone/>
              <a:tabLst/>
              <a:defRPr lang="pt-BR"/>
            </a:pPr>
            <a:endParaRPr lang="pt-BR" sz="1800" cap="none" dirty="0">
              <a:latin typeface="Arial" pitchFamily="2" charset="0"/>
              <a:ea typeface="Calibri" pitchFamily="2" charset="0"/>
              <a:cs typeface="Arial" pitchFamily="2" charset="0"/>
            </a:endParaRPr>
          </a:p>
        </p:txBody>
      </p:sp>
      <p:sp>
        <p:nvSpPr>
          <p:cNvPr id="8" name="Freeform 25"/>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CwAAAA0AAAAAdAQAAJkiAAAEEAAAMCoAAAAAAAAAAAAAAAAAAAEAAABQAAAAAAAAAAAA4D8AAAAAAADgPwAAAAAAAOA/AAAAAAAA4D8AAAAAAADgPwAAAAAAAOA/AAAAAAAA4D8AAAAAAADgPwAAAAAAAOA/AAAAAAAA4D8CAAAAjAAAAAEAAAACAAAA////AP///wgAAAAAAAAAAPccbuV/ZetOjuCuwDjTrboB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dAQAAJkiAAAEEAAAMCoAABAAAAAmAAAACAAAAP//////////"/>
              </a:ext>
            </a:extLst>
          </p:cNvSpPr>
          <p:nvPr/>
        </p:nvSpPr>
        <p:spPr>
          <a:xfrm>
            <a:off x="723900" y="5624195"/>
            <a:ext cx="1879600" cy="1233805"/>
          </a:xfrm>
          <a:custGeom>
            <a:avLst/>
            <a:gdLst/>
            <a:ahLst/>
            <a:cxnLst/>
            <a:rect l="0" t="0" r="1879600" b="1233805"/>
            <a:pathLst>
              <a:path w="1879600" h="1233805">
                <a:moveTo>
                  <a:pt x="0" y="0"/>
                </a:moveTo>
                <a:lnTo>
                  <a:pt x="1879600" y="0"/>
                </a:lnTo>
                <a:lnTo>
                  <a:pt x="1879600" y="1233805"/>
                </a:lnTo>
                <a:lnTo>
                  <a:pt x="0" y="1233805"/>
                </a:lnTo>
                <a:lnTo>
                  <a:pt x="0" y="0"/>
                </a:lnTo>
                <a:close/>
              </a:path>
            </a:pathLst>
          </a:custGeom>
          <a:blipFill>
            <a:blip r:embed="rId2"/>
            <a:srcRect/>
            <a:stretch/>
          </a:blipFill>
          <a:ln>
            <a:noFill/>
          </a:ln>
          <a:effectLst/>
        </p:spPr>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I0+A+c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B/f38A+Pj4A8zMzADAwP8Af39/AAAAAAAAAAAAAAAAAAAAAAAAAAAAIQAAABgAAAAUAAAA7QMAAB4KAAAHRwAAQicAABAAAAAmAAAACAAAAD2BAAB/AAAA"/>
              </a:ext>
            </a:extLst>
          </p:cNvSpPr>
          <p:nvPr>
            <p:ph type="body" idx="1"/>
          </p:nvPr>
        </p:nvSpPr>
        <p:spPr>
          <a:xfrm>
            <a:off x="638175" y="1644650"/>
            <a:ext cx="10908030" cy="4737100"/>
          </a:xfrm>
          <a:prstGeom prst="rect">
            <a:avLst/>
          </a:prstGeom>
          <a:noFill/>
        </p:spPr>
        <p:txBody>
          <a:bodyPr vert="horz" wrap="square" lIns="91440" tIns="45720" rIns="91440" bIns="45720" numCol="1" spcCol="215900" anchor="t">
            <a:prstTxWarp prst="textNoShape">
              <a:avLst/>
            </a:prstTxWarp>
          </a:bodyPr>
          <a:lstStyle/>
          <a:p>
            <a:pPr algn="just">
              <a:defRPr lang="pt-BR"/>
            </a:pPr>
            <a:endParaRPr dirty="0"/>
          </a:p>
          <a:p>
            <a:pPr algn="just">
              <a:defRPr lang="pt-BR"/>
            </a:pPr>
            <a:endParaRPr dirty="0"/>
          </a:p>
          <a:p>
            <a:pPr marL="0" indent="0" algn="just">
              <a:lnSpc>
                <a:spcPct val="150000"/>
              </a:lnSpc>
              <a:buClrTx/>
              <a:buNone/>
              <a:defRPr lang="pt-BR"/>
            </a:pPr>
            <a:r>
              <a:rPr lang="pt-BR" dirty="0" smtClean="0"/>
              <a:t>O </a:t>
            </a:r>
            <a:r>
              <a:rPr lang="pt-BR" b="1" dirty="0"/>
              <a:t>processo legislativo municipal</a:t>
            </a:r>
            <a:r>
              <a:rPr lang="pt-BR" dirty="0"/>
              <a:t> é o </a:t>
            </a:r>
            <a:r>
              <a:rPr lang="pt-BR" b="1" dirty="0"/>
              <a:t>conjunto ordenado de atos e procedimentos destinados à formação das normas jurídicas municipais</a:t>
            </a:r>
            <a:r>
              <a:rPr lang="pt-BR" dirty="0"/>
              <a:t>, observadas as disposições da Constituição Federal, da Constituição Estadual, da Lei Orgânica e do Regimento Interno da Câmara Municipal.</a:t>
            </a:r>
            <a:endParaRPr dirty="0"/>
          </a:p>
        </p:txBody>
      </p:sp>
      <p:sp>
        <p:nvSpPr>
          <p:cNvPr id="3" name="Título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C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B4EAQM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B/f38A+Pj4A8zMzADAwP8Af39/AAAAAAAAAAAAAAAAAAAAAAAAAAAAIQAAABgAAAAUAAAAkAEAABADAABwSQAAPAkAABAAAAAmAAAACAAAAIGBAAB/AAAA"/>
              </a:ext>
            </a:extLst>
          </p:cNvSpPr>
          <p:nvPr>
            <p:ph type="ctrTitle"/>
          </p:nvPr>
        </p:nvSpPr>
        <p:spPr>
          <a:xfrm>
            <a:off x="254000" y="497840"/>
            <a:ext cx="11684000" cy="1003300"/>
          </a:xfrm>
          <a:prstGeom prst="rect">
            <a:avLst/>
          </a:prstGeom>
          <a:noFill/>
        </p:spPr>
        <p:txBody>
          <a:bodyPr vert="horz" wrap="square" lIns="91440" tIns="45720" rIns="91440" bIns="45720" numCol="1" spcCol="215900" anchor="b">
            <a:prstTxWarp prst="textNoShape">
              <a:avLst/>
            </a:prstTxWarp>
          </a:bodyPr>
          <a:lstStyle/>
          <a:p>
            <a:pPr algn="ctr">
              <a:defRPr lang="pt-BR"/>
            </a:pPr>
            <a:r>
              <a:rPr dirty="0"/>
              <a:t/>
            </a:r>
            <a:br>
              <a:rPr dirty="0"/>
            </a:br>
            <a:r>
              <a:rPr dirty="0"/>
              <a:t/>
            </a:r>
            <a:br>
              <a:rPr dirty="0"/>
            </a:br>
            <a:r>
              <a:rPr dirty="0"/>
              <a:t/>
            </a:r>
            <a:br>
              <a:rPr dirty="0"/>
            </a:br>
            <a:r>
              <a:rPr dirty="0"/>
              <a:t/>
            </a:r>
            <a:br>
              <a:rPr dirty="0"/>
            </a:br>
            <a:r>
              <a:rPr lang="pt-BR" sz="4000" i="1" cap="none" dirty="0">
                <a:solidFill>
                  <a:schemeClr val="bg1"/>
                </a:solidFill>
              </a:rPr>
              <a:t>O que é o processo legislativo municipal?</a:t>
            </a:r>
            <a:r>
              <a:rPr dirty="0"/>
              <a:t/>
            </a:r>
            <a:br>
              <a:rPr dirty="0"/>
            </a:br>
            <a:endParaRPr lang="pt-BR" sz="4000" i="1" cap="none" dirty="0">
              <a:solidFill>
                <a:schemeClr val="bg1"/>
              </a:solidFill>
            </a:endParaRPr>
          </a:p>
        </p:txBody>
      </p:sp>
      <p:pic>
        <p:nvPicPr>
          <p:cNvPr id="4" name="Picture 2"/>
          <p:cNvPicPr>
            <a:picLocks noChangeAspect="1"/>
            <a:extLst>
              <a:ext uri="smNativeData">
                <pr:smNativeData xmlns="smNativeData" xmlns:pr="smNativeData" xmlns:p15="http://schemas.microsoft.com/office/powerpoint/2012/main" xmlns:p14="http://schemas.microsoft.com/office/powerpoint/2010/main" xmlns:mc="http://schemas.openxmlformats.org/markup-compatibility/2006" val="SMDATA_17_DiYBaRMAAAAlAAAAEQAAAC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AcAAAA4AAAAAAAAAAAAAAAAAAAA////AAAAAAAAAAAAAAAAAAAAAAAAAAAAAAAAAAAAAABkAAAAZAAAAAAAAAAjAAAABAAAAGQAAAAXAAAAFAAAAAAAAAAAAAAA/38AAP9/AAAAAAAACQAAAAQAAAD/////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N3d3QX///8BAAAAAAAAAAAAAAAAAAAAAAAAAAAAAAAAAAAAAAAAAAAAAAACf39/APj4+APMzMwAwMD/AH9/fwAAAAAAAAAAAAAAAAD///8AAAAAACEAAAAYAAAAFAAAANQDAAA8CQAAeA8AAMgPAAAQAAAAJgAAAAgAAAD//////////w=="/>
              </a:ext>
            </a:extLst>
          </p:cNvPicPr>
          <p:nvPr/>
        </p:nvPicPr>
        <p:blipFill>
          <a:blip r:embed="rId2"/>
          <a:stretch>
            <a:fillRect/>
          </a:stretch>
        </p:blipFill>
        <p:spPr>
          <a:xfrm>
            <a:off x="622300" y="1501140"/>
            <a:ext cx="1892300" cy="1064260"/>
          </a:xfrm>
          <a:prstGeom prst="rect">
            <a:avLst/>
          </a:prstGeom>
          <a:noFill/>
          <a:ln>
            <a:noFill/>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DhfAT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kAEAACECAABqRwAAfAYAABAgAAAmAAAACAAAAP//////////"/>
              </a:ext>
            </a:extLst>
          </p:cNvSpPr>
          <p:nvPr/>
        </p:nvSpPr>
        <p:spPr>
          <a:xfrm>
            <a:off x="254000" y="346075"/>
            <a:ext cx="11355070" cy="708025"/>
          </a:xfrm>
          <a:prstGeom prst="rect">
            <a:avLst/>
          </a:prstGeom>
          <a:noFill/>
          <a:ln>
            <a:noFill/>
          </a:ln>
          <a:effectLst/>
        </p:spPr>
        <p:txBody>
          <a:bodyPr vert="horz" wrap="square" lIns="91440" tIns="45720" rIns="91440" bIns="45720" numCol="1" spcCol="215900" anchor="t"/>
          <a:lstStyle/>
          <a:p>
            <a:pPr algn="ctr">
              <a:defRPr lang="pt-BR"/>
            </a:pPr>
            <a:r>
              <a:rPr lang="pt-BR" sz="4000" b="1" i="1" cap="none" dirty="0">
                <a:solidFill>
                  <a:schemeClr val="bg1"/>
                </a:solidFill>
              </a:rPr>
              <a:t>Dos princípios norteadores</a:t>
            </a:r>
          </a:p>
        </p:txBody>
      </p:sp>
      <p:graphicFrame>
        <p:nvGraphicFramePr>
          <p:cNvPr id="3" name="Tabela 2"/>
          <p:cNvGraphicFramePr>
            <a:graphicFrameLocks noGrp="1"/>
          </p:cNvGraphicFramePr>
          <p:nvPr>
            <p:extLst>
              <p:ext uri="{D42A27DB-BD31-4B8C-83A1-F6EECF244321}">
                <p14:modId xmlns:p14="http://schemas.microsoft.com/office/powerpoint/2010/main" val="2198143879"/>
              </p:ext>
            </p:extLst>
          </p:nvPr>
        </p:nvGraphicFramePr>
        <p:xfrm>
          <a:off x="360219" y="1594485"/>
          <a:ext cx="10990407" cy="4899025"/>
        </p:xfrm>
        <a:graphic>
          <a:graphicData uri="http://schemas.openxmlformats.org/drawingml/2006/table">
            <a:tbl>
              <a:tblPr>
                <a:noFill/>
              </a:tblPr>
              <a:tblGrid>
                <a:gridCol w="5752927"/>
                <a:gridCol w="5237480"/>
              </a:tblGrid>
              <a:tr h="560705">
                <a:tc>
                  <a:txBody>
                    <a:bodyPr/>
                    <a:lstStyle/>
                    <a:p>
                      <a:pPr marL="0" marR="0" indent="0" algn="ctr">
                        <a:buNone/>
                        <a:defRPr lang="pt-BR" sz="2800" cap="none"/>
                      </a:pPr>
                      <a:r>
                        <a:rPr lang="pt-BR" b="1" cap="none" dirty="0">
                          <a:solidFill>
                            <a:srgbClr val="000000"/>
                          </a:solidFill>
                        </a:rPr>
                        <a:t>Princípio da Simetria</a:t>
                      </a:r>
                      <a:endParaRPr lang="pt-BR" cap="none" dirty="0">
                        <a:solidFill>
                          <a:srgbClr val="000000"/>
                        </a:solidFill>
                      </a:endParaRPr>
                    </a:p>
                  </a:txBody>
                  <a:tcPr marL="35560" marR="35560" marT="35560" marB="35560">
                    <a:lnL w="6350" cap="flat" cmpd="sng" algn="ctr">
                      <a:solidFill>
                        <a:schemeClr val="tx1"/>
                      </a:solidFill>
                      <a:prstDash val="solid"/>
                      <a:headEnd type="none"/>
                      <a:tailEnd type="none"/>
                    </a:lnL>
                    <a:lnR w="6350" cap="flat" cmpd="sng" algn="ctr">
                      <a:solidFill>
                        <a:schemeClr val="tx1"/>
                      </a:solidFill>
                      <a:prstDash val="solid"/>
                      <a:headEnd type="none"/>
                      <a:tailEnd type="none"/>
                    </a:lnR>
                    <a:lnT w="6350" cap="flat" cmpd="sng" algn="ctr">
                      <a:solidFill>
                        <a:schemeClr val="tx1"/>
                      </a:solidFill>
                      <a:prstDash val="solid"/>
                      <a:headEnd type="none"/>
                      <a:tailEnd type="none"/>
                    </a:lnT>
                    <a:lnB w="6350" cap="flat" cmpd="sng" algn="ctr">
                      <a:solidFill>
                        <a:schemeClr val="tx1"/>
                      </a:solidFill>
                      <a:prstDash val="solid"/>
                      <a:headEnd type="none"/>
                      <a:tailEnd type="none"/>
                    </a:lnB>
                    <a:lnTlToBr>
                      <a:noFill/>
                    </a:lnTlToBr>
                    <a:lnBlToTr>
                      <a:noFill/>
                    </a:lnBlToTr>
                    <a:solidFill>
                      <a:srgbClr val="00FFFF"/>
                    </a:solidFill>
                  </a:tcPr>
                </a:tc>
                <a:tc>
                  <a:txBody>
                    <a:bodyPr/>
                    <a:lstStyle/>
                    <a:p>
                      <a:pPr marL="0" marR="0" indent="0" algn="ctr">
                        <a:buNone/>
                        <a:defRPr lang="pt-BR" sz="2800" cap="none"/>
                      </a:pPr>
                      <a:r>
                        <a:rPr lang="pt-BR" b="1" cap="none" dirty="0">
                          <a:solidFill>
                            <a:srgbClr val="000000"/>
                          </a:solidFill>
                        </a:rPr>
                        <a:t>Técnica Legislativa</a:t>
                      </a:r>
                      <a:endParaRPr lang="pt-BR" cap="none" dirty="0">
                        <a:solidFill>
                          <a:srgbClr val="000000"/>
                        </a:solidFill>
                      </a:endParaRPr>
                    </a:p>
                  </a:txBody>
                  <a:tcPr marL="35560" marR="35560" marT="35560" marB="35560">
                    <a:lnL w="6350" cap="flat" cmpd="sng" algn="ctr">
                      <a:solidFill>
                        <a:schemeClr val="tx1"/>
                      </a:solidFill>
                      <a:prstDash val="solid"/>
                      <a:headEnd type="none"/>
                      <a:tailEnd type="none"/>
                    </a:lnL>
                    <a:lnR w="6350" cap="flat" cmpd="sng" algn="ctr">
                      <a:solidFill>
                        <a:schemeClr val="tx1"/>
                      </a:solidFill>
                      <a:prstDash val="solid"/>
                      <a:headEnd type="none"/>
                      <a:tailEnd type="none"/>
                    </a:lnR>
                    <a:lnT w="6350" cap="flat" cmpd="sng" algn="ctr">
                      <a:solidFill>
                        <a:schemeClr val="tx1"/>
                      </a:solidFill>
                      <a:prstDash val="solid"/>
                      <a:headEnd type="none"/>
                      <a:tailEnd type="none"/>
                    </a:lnT>
                    <a:lnB w="6350" cap="flat" cmpd="sng" algn="ctr">
                      <a:solidFill>
                        <a:schemeClr val="tx1"/>
                      </a:solidFill>
                      <a:prstDash val="solid"/>
                      <a:headEnd type="none"/>
                      <a:tailEnd type="none"/>
                    </a:lnB>
                    <a:lnTlToBr>
                      <a:noFill/>
                    </a:lnTlToBr>
                    <a:lnBlToTr>
                      <a:noFill/>
                    </a:lnBlToTr>
                    <a:solidFill>
                      <a:srgbClr val="00FFFF"/>
                    </a:solidFill>
                  </a:tcPr>
                </a:tc>
                <a:extLst>
                  <a:ext uri="smNativeData">
                    <pr:rowheight xmlns:pr="smNativeData" xmlns="" xmlns:p15="http://schemas.microsoft.com/office/powerpoint/2012/main" xmlns:p14="http://schemas.microsoft.com/office/powerpoint/2010/main" xmlns:mc="http://schemas.openxmlformats.org/markup-compatibility/2006" dt="1761682958" type="min" val="560705"/>
                  </a:ext>
                </a:extLst>
              </a:tr>
              <a:tr h="2350135">
                <a:tc>
                  <a:txBody>
                    <a:bodyPr/>
                    <a:lstStyle/>
                    <a:p>
                      <a:pPr marL="0" marR="0" indent="0" algn="ctr">
                        <a:buNone/>
                        <a:defRPr lang="pt-BR" sz="2800" cap="none"/>
                      </a:pPr>
                      <a:r>
                        <a:rPr lang="pt-BR" dirty="0" smtClean="0"/>
                        <a:t>Exige a observância, pelos Municípios, das normas constitucionais de reprodução obrigatória, respeitada a autonomia municipal. Sua aplicação não significa a reprodução automática de todas as regras do processo legislativo federal.</a:t>
                      </a:r>
                    </a:p>
                    <a:p>
                      <a:pPr marL="0" marR="0" indent="0" algn="ctr">
                        <a:buNone/>
                        <a:defRPr lang="pt-BR" sz="2800" cap="none"/>
                      </a:pPr>
                      <a:r>
                        <a:rPr lang="pt-BR" dirty="0" smtClean="0"/>
                        <a:t>É inconstitucional lei de iniciativa parlamentar sobre o regime jurídico dos servidores do Executivo.</a:t>
                      </a:r>
                      <a:endParaRPr lang="pt-BR" cap="none" dirty="0">
                        <a:solidFill>
                          <a:srgbClr val="000000"/>
                        </a:solidFill>
                      </a:endParaRPr>
                    </a:p>
                  </a:txBody>
                  <a:tcPr marL="35560" marR="35560" marT="35560" marB="35560">
                    <a:lnL w="6350" cap="flat" cmpd="sng" algn="ctr">
                      <a:solidFill>
                        <a:schemeClr val="tx1"/>
                      </a:solidFill>
                      <a:prstDash val="solid"/>
                      <a:headEnd type="none"/>
                      <a:tailEnd type="none"/>
                    </a:lnL>
                    <a:lnR w="6350" cap="flat" cmpd="sng" algn="ctr">
                      <a:solidFill>
                        <a:schemeClr val="tx1"/>
                      </a:solidFill>
                      <a:prstDash val="solid"/>
                      <a:headEnd type="none"/>
                      <a:tailEnd type="none"/>
                    </a:lnR>
                    <a:lnT w="6350" cap="flat" cmpd="sng" algn="ctr">
                      <a:solidFill>
                        <a:schemeClr val="tx1"/>
                      </a:solidFill>
                      <a:prstDash val="solid"/>
                      <a:headEnd type="none"/>
                      <a:tailEnd type="none"/>
                    </a:lnT>
                    <a:lnB w="6350" cap="flat" cmpd="sng" algn="ctr">
                      <a:solidFill>
                        <a:schemeClr val="tx1"/>
                      </a:solidFill>
                      <a:prstDash val="solid"/>
                      <a:headEnd type="none"/>
                      <a:tailEnd type="none"/>
                    </a:lnB>
                    <a:lnTlToBr>
                      <a:noFill/>
                    </a:lnTlToBr>
                    <a:lnBlToTr>
                      <a:noFill/>
                    </a:lnBlToTr>
                    <a:solidFill>
                      <a:srgbClr val="00FF00"/>
                    </a:solidFill>
                  </a:tcPr>
                </a:tc>
                <a:tc>
                  <a:txBody>
                    <a:bodyPr/>
                    <a:lstStyle/>
                    <a:p>
                      <a:pPr marL="0" marR="0" indent="0" algn="ctr" defTabSz="914400">
                        <a:lnSpc>
                          <a:spcPct val="100000"/>
                        </a:lnSpc>
                        <a:spcBef>
                          <a:spcPts val="0"/>
                        </a:spcBef>
                        <a:spcAft>
                          <a:spcPts val="0"/>
                        </a:spcAft>
                        <a:buNone/>
                        <a:tabLst/>
                        <a:defRPr lang="pt-BR" sz="2800" cap="none">
                          <a:solidFill>
                            <a:srgbClr val="000000"/>
                          </a:solidFill>
                        </a:defRPr>
                      </a:pPr>
                      <a:r>
                        <a:rPr dirty="0"/>
                        <a:t>O projeto de lei deve ser redigido em </a:t>
                      </a:r>
                      <a:r>
                        <a:rPr lang="pt-BR" b="1" cap="none" dirty="0"/>
                        <a:t>termos claros</a:t>
                      </a:r>
                      <a:r>
                        <a:rPr dirty="0"/>
                        <a:t>, </a:t>
                      </a:r>
                      <a:r>
                        <a:rPr lang="pt-BR" b="1" cap="none" dirty="0"/>
                        <a:t>objetivos</a:t>
                      </a:r>
                      <a:r>
                        <a:rPr dirty="0"/>
                        <a:t> e </a:t>
                      </a:r>
                      <a:r>
                        <a:rPr lang="pt-BR" b="1" cap="none" dirty="0"/>
                        <a:t>concisos</a:t>
                      </a:r>
                      <a:r>
                        <a:rPr dirty="0"/>
                        <a:t>, em </a:t>
                      </a:r>
                      <a:r>
                        <a:rPr lang="pt-BR" b="1" cap="none" dirty="0"/>
                        <a:t>língua nacional</a:t>
                      </a:r>
                      <a:r>
                        <a:rPr dirty="0"/>
                        <a:t> e </a:t>
                      </a:r>
                      <a:r>
                        <a:rPr lang="pt-BR" b="1" cap="none" dirty="0"/>
                        <a:t>ortografia oficial</a:t>
                      </a:r>
                      <a:r>
                        <a:rPr dirty="0"/>
                        <a:t>, devidamente </a:t>
                      </a:r>
                      <a:r>
                        <a:rPr lang="pt-BR" b="1" cap="none" dirty="0"/>
                        <a:t>subscrito por seu autor</a:t>
                      </a:r>
                      <a:r>
                        <a:rPr dirty="0"/>
                        <a:t>.</a:t>
                      </a:r>
                    </a:p>
                    <a:p>
                      <a:pPr marL="0" marR="0" indent="0" algn="ctr">
                        <a:buNone/>
                        <a:defRPr lang="pt-BR" sz="2800" cap="none"/>
                      </a:pPr>
                      <a:r>
                        <a:rPr lang="pt-BR" cap="none" dirty="0">
                          <a:solidFill>
                            <a:srgbClr val="000000"/>
                          </a:solidFill>
                        </a:rPr>
                        <a:t>A justificação escrita é um requisito essencial do projeto.</a:t>
                      </a:r>
                    </a:p>
                  </a:txBody>
                  <a:tcPr marL="35560" marR="35560" marT="35560" marB="35560">
                    <a:lnL w="6350" cap="flat" cmpd="sng" algn="ctr">
                      <a:solidFill>
                        <a:schemeClr val="tx1"/>
                      </a:solidFill>
                      <a:prstDash val="solid"/>
                      <a:headEnd type="none"/>
                      <a:tailEnd type="none"/>
                    </a:lnL>
                    <a:lnR w="6350" cap="flat" cmpd="sng" algn="ctr">
                      <a:solidFill>
                        <a:schemeClr val="tx1"/>
                      </a:solidFill>
                      <a:prstDash val="solid"/>
                      <a:headEnd type="none"/>
                      <a:tailEnd type="none"/>
                    </a:lnR>
                    <a:lnT w="6350" cap="flat" cmpd="sng" algn="ctr">
                      <a:solidFill>
                        <a:schemeClr val="tx1"/>
                      </a:solidFill>
                      <a:prstDash val="solid"/>
                      <a:headEnd type="none"/>
                      <a:tailEnd type="none"/>
                    </a:lnT>
                    <a:lnB w="6350" cap="flat" cmpd="sng" algn="ctr">
                      <a:solidFill>
                        <a:schemeClr val="tx1"/>
                      </a:solidFill>
                      <a:prstDash val="solid"/>
                      <a:headEnd type="none"/>
                      <a:tailEnd type="none"/>
                    </a:lnB>
                    <a:lnTlToBr>
                      <a:noFill/>
                    </a:lnTlToBr>
                    <a:lnBlToTr>
                      <a:noFill/>
                    </a:lnBlToTr>
                    <a:solidFill>
                      <a:srgbClr val="FFFF00"/>
                    </a:solidFill>
                  </a:tcPr>
                </a:tc>
                <a:extLst>
                  <a:ext uri="smNativeData">
                    <pr:rowheight xmlns:pr="smNativeData" xmlns="" xmlns:p15="http://schemas.microsoft.com/office/powerpoint/2012/main" xmlns:p14="http://schemas.microsoft.com/office/powerpoint/2010/main" xmlns:mc="http://schemas.openxmlformats.org/markup-compatibility/2006" dt="1761682958" type="min" val="2350135"/>
                  </a:ext>
                </a:extLst>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UQEAAEkCAAAdSQAApAYAABAgAAAmAAAACAAAAP//////////"/>
              </a:ext>
            </a:extLst>
          </p:cNvSpPr>
          <p:nvPr/>
        </p:nvSpPr>
        <p:spPr>
          <a:xfrm>
            <a:off x="213995" y="371475"/>
            <a:ext cx="11671300" cy="708025"/>
          </a:xfrm>
          <a:prstGeom prst="rect">
            <a:avLst/>
          </a:prstGeom>
          <a:noFill/>
          <a:ln>
            <a:noFill/>
          </a:ln>
          <a:effectLst/>
        </p:spPr>
        <p:txBody>
          <a:bodyPr vert="horz" wrap="square" lIns="91440" tIns="45720" rIns="91440" bIns="45720" numCol="1" spcCol="215900" anchor="t"/>
          <a:lstStyle/>
          <a:p>
            <a:pPr algn="ctr">
              <a:defRPr lang="pt-BR"/>
            </a:pPr>
            <a:r>
              <a:rPr lang="pt-BR" sz="4000" b="1" i="1" cap="none" dirty="0">
                <a:solidFill>
                  <a:schemeClr val="bg1"/>
                </a:solidFill>
              </a:rPr>
              <a:t>Do quórum para a deliberação dos Projetos de Lei </a:t>
            </a:r>
          </a:p>
        </p:txBody>
      </p:sp>
      <p:sp>
        <p:nvSpPr>
          <p:cNvPr id="3" name="CaixaDeText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B/f38A+Pj4A8zMzADAwP8Af39/AAAAAAAAAAAAAAAAAAAAAAAAAAAAIQAAABgAAAAUAAAATAQAAJIJAAB1RwAAUiUAABAgAAAmAAAACAAAAP//////////"/>
              </a:ext>
            </a:extLst>
          </p:cNvSpPr>
          <p:nvPr/>
        </p:nvSpPr>
        <p:spPr>
          <a:xfrm>
            <a:off x="698500" y="1555750"/>
            <a:ext cx="10917555" cy="4511040"/>
          </a:xfrm>
          <a:prstGeom prst="rect">
            <a:avLst/>
          </a:prstGeom>
          <a:noFill/>
          <a:ln>
            <a:noFill/>
          </a:ln>
          <a:effectLst/>
        </p:spPr>
        <p:txBody>
          <a:bodyPr vert="horz" wrap="square" lIns="91440" tIns="45720" rIns="91440" bIns="45720" numCol="1" spcCol="215900" anchor="t"/>
          <a:lstStyle/>
          <a:p>
            <a:pPr algn="just">
              <a:defRPr lang="pt-BR"/>
            </a:pPr>
            <a:endParaRPr lang="en-US" cap="none" dirty="0">
              <a:solidFill>
                <a:srgbClr val="34322D"/>
              </a:solidFill>
              <a:latin typeface="-apple-system" charset="0"/>
              <a:ea typeface="Calibri" pitchFamily="2" charset="0"/>
              <a:cs typeface="Calibri" pitchFamily="2" charset="0"/>
            </a:endParaRPr>
          </a:p>
          <a:p>
            <a:pPr algn="just">
              <a:defRPr lang="pt-BR"/>
            </a:pPr>
            <a:r>
              <a:rPr lang="pt-BR" sz="2800" cap="none" dirty="0"/>
              <a:t>A Constituição Federal de 1988, no art. 47: "Salvo disposição constitucional em contrário, as deliberações de cada Casa e de suas Comissões serão tomadas por maioria dos votos, presente a maioria absoluta de seus </a:t>
            </a:r>
            <a:r>
              <a:rPr lang="pt-BR" sz="2800" cap="none" dirty="0" smtClean="0"/>
              <a:t>membros”. </a:t>
            </a:r>
          </a:p>
          <a:p>
            <a:pPr algn="just">
              <a:defRPr lang="pt-BR"/>
            </a:pPr>
            <a:endParaRPr lang="pt-BR" sz="2800" cap="none" dirty="0" smtClean="0"/>
          </a:p>
          <a:p>
            <a:pPr algn="just">
              <a:defRPr lang="pt-BR"/>
            </a:pPr>
            <a:r>
              <a:rPr lang="pt-BR" sz="2800" cap="none" dirty="0" smtClean="0"/>
              <a:t>A </a:t>
            </a:r>
            <a:r>
              <a:rPr lang="pt-BR" sz="2800" cap="none" dirty="0"/>
              <a:t>regra do processo legislativo é a votação por maioria simples. Para exigência de quórum diverso, faz-se necessária previsão constitucional expressa, como no caso da votação de emenda à Lei Orgânica Municipal, cuja exigência para aprovação é de 2/3 (dois terços) de votos dos vereadores.</a:t>
            </a:r>
            <a:endParaRPr lang="en-US" sz="2800" cap="none" dirty="0">
              <a:solidFill>
                <a:srgbClr val="34322D"/>
              </a:solidFill>
            </a:endParaRPr>
          </a:p>
          <a:p>
            <a:pPr algn="just">
              <a:defRPr lang="pt-BR"/>
            </a:pPr>
            <a:endParaRPr lang="en-US" cap="none" dirty="0">
              <a:solidFill>
                <a:srgbClr val="34322D"/>
              </a:solidFill>
              <a:latin typeface="-apple-system" charset="0"/>
              <a:ea typeface="Calibri" pitchFamily="2" charset="0"/>
              <a:cs typeface="Calibri" pitchFamily="2" charset="0"/>
            </a:endParaRPr>
          </a:p>
          <a:p>
            <a:pPr algn="just">
              <a:defRPr lang="pt-BR"/>
            </a:pPr>
            <a:endParaRPr lang="en-US" b="1" cap="none" dirty="0">
              <a:solidFill>
                <a:srgbClr val="34322D"/>
              </a:solidFill>
              <a:latin typeface="-apple-system" charset="0"/>
              <a:ea typeface="Calibri" pitchFamily="2" charset="0"/>
              <a:cs typeface="Calibri" pitchFamily="2" charset="0"/>
            </a:endParaRPr>
          </a:p>
        </p:txBody>
      </p:sp>
      <p:sp>
        <p:nvSpPr>
          <p:cNvPr id="4" name="Rectangle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B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AAAAAAASwAAAAAAABAgAAAmAAAACAAAAP//////////"/>
              </a:ext>
            </a:extLst>
          </p:cNvSpPr>
          <p:nvPr/>
        </p:nvSpPr>
        <p:spPr>
          <a:xfrm>
            <a:off x="0" y="0"/>
            <a:ext cx="12192000" cy="0"/>
          </a:xfrm>
          <a:prstGeom prst="rect">
            <a:avLst/>
          </a:prstGeom>
          <a:noFill/>
          <a:ln>
            <a:noFill/>
          </a:ln>
          <a:effectLst/>
        </p:spPr>
        <p:txBody>
          <a:bodyPr vert="horz" wrap="none" lIns="91440" tIns="45720" rIns="91440" bIns="45720" numCol="1" spcCol="215900" anchor="ctr"/>
          <a:lstStyle/>
          <a:p>
            <a:pPr marL="0" marR="0" indent="0" algn="l" defTabSz="914400">
              <a:lnSpc>
                <a:spcPct val="100000"/>
              </a:lnSpc>
              <a:spcBef>
                <a:spcPts val="0"/>
              </a:spcBef>
              <a:spcAft>
                <a:spcPts val="0"/>
              </a:spcAft>
              <a:buNone/>
              <a:tabLst/>
              <a:defRPr lang="pt-BR"/>
            </a:pPr>
            <a:endParaRPr lang="pt-BR" sz="1800" cap="none" dirty="0">
              <a:latin typeface="Arial" pitchFamily="2" charset="0"/>
              <a:ea typeface="Calibri" pitchFamily="2" charset="0"/>
              <a:cs typeface="Arial" pitchFamily="2" charset="0"/>
            </a:endParaRPr>
          </a:p>
        </p:txBody>
      </p:sp>
      <p:pic>
        <p:nvPicPr>
          <p:cNvPr id="5" name="Picture 3"/>
          <p:cNvPicPr>
            <a:picLocks noChangeAspect="1"/>
            <a:extLst>
              <a:ext uri="smNativeData">
                <pr:smNativeData xmlns="smNativeData" xmlns:pr="smNativeData" xmlns:p15="http://schemas.microsoft.com/office/powerpoint/2012/main" xmlns:p14="http://schemas.microsoft.com/office/powerpoint/2010/main" xmlns:mc="http://schemas.openxmlformats.org/markup-compatibility/2006" val="SMDATA_17_DiYBaRMAAAAlAAAAEQAAAC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AcAAAA4AAAAAAAAAAAAAAAAAAAA////AAAAAAAAAAAAAAAAAAAAAAAAAAAAAAAAAAAAAABkAAAAZAAAAAAAAAAjAAAABAAAAGQAAAAXAAAAFAAAAAAAAAAAAAAA/38AAP9/AAAAAAAACQAAAAQAAAAA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N3d3QX///8BAAAAAAAAAAAAAAAAAAAAAAAAAAAAAAAAAAAAAAAAAAAAAAACf39/APj4+APMzMwAwMD/AH9/fwAAAAAAAAAAAAAAAAD///8AAAAAACEAAAAYAAAAFAAAAG4FAADEIgAAYQwAAEYnAAAQAAAAJgAAAAgAAAD//////////w=="/>
              </a:ext>
            </a:extLst>
          </p:cNvPicPr>
          <p:nvPr/>
        </p:nvPicPr>
        <p:blipFill>
          <a:blip r:embed="rId2"/>
          <a:stretch>
            <a:fillRect/>
          </a:stretch>
        </p:blipFill>
        <p:spPr>
          <a:xfrm>
            <a:off x="9417049" y="6017491"/>
            <a:ext cx="1129665" cy="641927"/>
          </a:xfrm>
          <a:prstGeom prst="rect">
            <a:avLst/>
          </a:prstGeom>
          <a:noFill/>
          <a:ln>
            <a:noFill/>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B/f38A+Pj4A8zMzADAwP8Af39/AAAAAAAAAAAAAAAAAAAAAAAAAAAAIQAAABgAAAAUAAAA+AIAAGYCAAD0RwAAwQYAABAgAAAmAAAACAAAAP//////////"/>
              </a:ext>
            </a:extLst>
          </p:cNvSpPr>
          <p:nvPr/>
        </p:nvSpPr>
        <p:spPr>
          <a:xfrm>
            <a:off x="482600" y="389890"/>
            <a:ext cx="11214100" cy="708025"/>
          </a:xfrm>
          <a:prstGeom prst="rect">
            <a:avLst/>
          </a:prstGeom>
          <a:noFill/>
          <a:ln>
            <a:noFill/>
          </a:ln>
          <a:effectLst/>
        </p:spPr>
        <p:txBody>
          <a:bodyPr vert="horz" wrap="square" lIns="91440" tIns="45720" rIns="91440" bIns="45720" numCol="1" spcCol="215900" anchor="t"/>
          <a:lstStyle/>
          <a:p>
            <a:pPr algn="ctr">
              <a:defRPr lang="pt-BR"/>
            </a:pPr>
            <a:r>
              <a:rPr lang="en-US" sz="4000" b="1" i="1" cap="none" dirty="0">
                <a:solidFill>
                  <a:srgbClr val="FFFFFF"/>
                </a:solidFill>
              </a:rPr>
              <a:t>Dos </a:t>
            </a:r>
            <a:r>
              <a:rPr lang="en-US" sz="4000" b="1" i="1" cap="none" dirty="0" err="1">
                <a:solidFill>
                  <a:srgbClr val="FFFFFF"/>
                </a:solidFill>
              </a:rPr>
              <a:t>diferentes</a:t>
            </a:r>
            <a:r>
              <a:rPr lang="en-US" sz="4000" b="1" i="1" cap="none" dirty="0">
                <a:solidFill>
                  <a:srgbClr val="FFFFFF"/>
                </a:solidFill>
              </a:rPr>
              <a:t> </a:t>
            </a:r>
            <a:r>
              <a:rPr lang="en-US" sz="4000" b="1" i="1" cap="none" dirty="0" err="1">
                <a:solidFill>
                  <a:srgbClr val="FFFFFF"/>
                </a:solidFill>
              </a:rPr>
              <a:t>tipos</a:t>
            </a:r>
            <a:r>
              <a:rPr lang="en-US" sz="4000" b="1" i="1" cap="none" dirty="0">
                <a:solidFill>
                  <a:srgbClr val="FFFFFF"/>
                </a:solidFill>
              </a:rPr>
              <a:t> de </a:t>
            </a:r>
            <a:r>
              <a:rPr lang="en-US" sz="4000" b="1" i="1" cap="none" dirty="0" err="1">
                <a:solidFill>
                  <a:srgbClr val="FFFFFF"/>
                </a:solidFill>
              </a:rPr>
              <a:t>quóruns</a:t>
            </a:r>
            <a:r>
              <a:rPr lang="en-US" sz="4000" b="1" i="1" cap="none" dirty="0">
                <a:solidFill>
                  <a:srgbClr val="FFFFFF"/>
                </a:solidFill>
              </a:rPr>
              <a:t> </a:t>
            </a:r>
            <a:endParaRPr lang="en-US" sz="4000" cap="none" dirty="0"/>
          </a:p>
        </p:txBody>
      </p:sp>
      <p:graphicFrame>
        <p:nvGraphicFramePr>
          <p:cNvPr id="3" name="Tabela 2"/>
          <p:cNvGraphicFramePr>
            <a:graphicFrameLocks noGrp="1"/>
          </p:cNvGraphicFramePr>
          <p:nvPr>
            <p:extLst>
              <p:ext uri="{D42A27DB-BD31-4B8C-83A1-F6EECF244321}">
                <p14:modId xmlns:p14="http://schemas.microsoft.com/office/powerpoint/2010/main" val="1389880507"/>
              </p:ext>
            </p:extLst>
          </p:nvPr>
        </p:nvGraphicFramePr>
        <p:xfrm>
          <a:off x="341746" y="1523365"/>
          <a:ext cx="10919980" cy="4958080"/>
        </p:xfrm>
        <a:graphic>
          <a:graphicData uri="http://schemas.openxmlformats.org/drawingml/2006/table">
            <a:tbl>
              <a:tblPr>
                <a:noFill/>
              </a:tblPr>
              <a:tblGrid>
                <a:gridCol w="3836555"/>
                <a:gridCol w="3540760"/>
                <a:gridCol w="3542665"/>
              </a:tblGrid>
              <a:tr h="814070">
                <a:tc>
                  <a:txBody>
                    <a:bodyPr/>
                    <a:lstStyle/>
                    <a:p>
                      <a:pPr marL="0" marR="0" indent="0" algn="ctr">
                        <a:buNone/>
                        <a:defRPr lang="pt-BR" sz="2600" cap="none"/>
                      </a:pPr>
                      <a:r>
                        <a:rPr lang="pt-BR" b="1" cap="none" dirty="0"/>
                        <a:t>Quórum de instalação</a:t>
                      </a:r>
                    </a:p>
                  </a:txBody>
                  <a:tcPr marL="35560" marR="35560" marT="35560" marB="35560">
                    <a:lnL w="6350" cap="flat" cmpd="sng" algn="ctr">
                      <a:solidFill>
                        <a:schemeClr val="tx1"/>
                      </a:solidFill>
                      <a:prstDash val="solid"/>
                      <a:headEnd type="none"/>
                      <a:tailEnd type="none"/>
                    </a:lnL>
                    <a:lnR w="6350" cap="flat" cmpd="sng" algn="ctr">
                      <a:solidFill>
                        <a:schemeClr val="tx1"/>
                      </a:solidFill>
                      <a:prstDash val="solid"/>
                      <a:headEnd type="none"/>
                      <a:tailEnd type="none"/>
                    </a:lnR>
                    <a:lnT w="6350" cap="flat" cmpd="sng" algn="ctr">
                      <a:solidFill>
                        <a:schemeClr val="tx1"/>
                      </a:solidFill>
                      <a:prstDash val="solid"/>
                      <a:headEnd type="none"/>
                      <a:tailEnd type="none"/>
                    </a:lnT>
                    <a:lnB w="6350" cap="flat" cmpd="sng" algn="ctr">
                      <a:solidFill>
                        <a:schemeClr val="tx1"/>
                      </a:solidFill>
                      <a:prstDash val="solid"/>
                      <a:headEnd type="none"/>
                      <a:tailEnd type="none"/>
                    </a:lnB>
                    <a:lnTlToBr>
                      <a:noFill/>
                    </a:lnTlToBr>
                    <a:lnBlToTr>
                      <a:noFill/>
                    </a:lnBlToTr>
                    <a:solidFill>
                      <a:srgbClr val="00FFFF"/>
                    </a:solidFill>
                  </a:tcPr>
                </a:tc>
                <a:tc>
                  <a:txBody>
                    <a:bodyPr/>
                    <a:lstStyle/>
                    <a:p>
                      <a:pPr marL="0" marR="0" indent="0" algn="ctr">
                        <a:buNone/>
                        <a:defRPr lang="pt-BR" sz="2600" cap="none"/>
                      </a:pPr>
                      <a:r>
                        <a:rPr lang="pt-BR" b="1" cap="none">
                          <a:solidFill>
                            <a:srgbClr val="000000"/>
                          </a:solidFill>
                        </a:rPr>
                        <a:t>Quórum para início de deliberação </a:t>
                      </a:r>
                    </a:p>
                  </a:txBody>
                  <a:tcPr marL="35560" marR="35560" marT="35560" marB="35560">
                    <a:lnL w="6350" cap="flat" cmpd="sng" algn="ctr">
                      <a:solidFill>
                        <a:schemeClr val="tx1"/>
                      </a:solidFill>
                      <a:prstDash val="solid"/>
                      <a:headEnd type="none"/>
                      <a:tailEnd type="none"/>
                    </a:lnL>
                    <a:lnR w="6350" cap="flat" cmpd="sng" algn="ctr">
                      <a:solidFill>
                        <a:schemeClr val="tx1"/>
                      </a:solidFill>
                      <a:prstDash val="solid"/>
                      <a:headEnd type="none"/>
                      <a:tailEnd type="none"/>
                    </a:lnR>
                    <a:lnT w="6350" cap="flat" cmpd="sng" algn="ctr">
                      <a:solidFill>
                        <a:schemeClr val="tx1"/>
                      </a:solidFill>
                      <a:prstDash val="solid"/>
                      <a:headEnd type="none"/>
                      <a:tailEnd type="none"/>
                    </a:lnT>
                    <a:lnB w="6350" cap="flat" cmpd="sng" algn="ctr">
                      <a:solidFill>
                        <a:schemeClr val="tx1"/>
                      </a:solidFill>
                      <a:prstDash val="solid"/>
                      <a:headEnd type="none"/>
                      <a:tailEnd type="none"/>
                    </a:lnB>
                    <a:lnTlToBr>
                      <a:noFill/>
                    </a:lnTlToBr>
                    <a:lnBlToTr>
                      <a:noFill/>
                    </a:lnBlToTr>
                    <a:solidFill>
                      <a:srgbClr val="00FFFF"/>
                    </a:solidFill>
                  </a:tcPr>
                </a:tc>
                <a:tc>
                  <a:txBody>
                    <a:bodyPr/>
                    <a:lstStyle/>
                    <a:p>
                      <a:pPr marL="0" marR="0" indent="0" algn="ctr">
                        <a:buNone/>
                        <a:defRPr lang="pt-BR" sz="2600" cap="none"/>
                      </a:pPr>
                      <a:r>
                        <a:rPr lang="pt-BR" b="1" cap="none">
                          <a:solidFill>
                            <a:srgbClr val="000000"/>
                          </a:solidFill>
                        </a:rPr>
                        <a:t>Quórum nas comissões </a:t>
                      </a:r>
                      <a:endParaRPr lang="pt-BR" cap="none">
                        <a:solidFill>
                          <a:srgbClr val="000000"/>
                        </a:solidFill>
                      </a:endParaRPr>
                    </a:p>
                  </a:txBody>
                  <a:tcPr marL="35560" marR="35560" marT="35560" marB="35560">
                    <a:lnL w="6350" cap="flat" cmpd="sng" algn="ctr">
                      <a:solidFill>
                        <a:schemeClr val="tx1"/>
                      </a:solidFill>
                      <a:prstDash val="solid"/>
                      <a:headEnd type="none"/>
                      <a:tailEnd type="none"/>
                    </a:lnL>
                    <a:lnR w="6350" cap="flat" cmpd="sng" algn="ctr">
                      <a:solidFill>
                        <a:schemeClr val="tx1"/>
                      </a:solidFill>
                      <a:prstDash val="solid"/>
                      <a:headEnd type="none"/>
                      <a:tailEnd type="none"/>
                    </a:lnR>
                    <a:lnT w="6350" cap="flat" cmpd="sng" algn="ctr">
                      <a:solidFill>
                        <a:schemeClr val="tx1"/>
                      </a:solidFill>
                      <a:prstDash val="solid"/>
                      <a:headEnd type="none"/>
                      <a:tailEnd type="none"/>
                    </a:lnT>
                    <a:lnB w="6350" cap="flat" cmpd="sng" algn="ctr">
                      <a:solidFill>
                        <a:schemeClr val="tx1"/>
                      </a:solidFill>
                      <a:prstDash val="solid"/>
                      <a:headEnd type="none"/>
                      <a:tailEnd type="none"/>
                    </a:lnB>
                    <a:lnTlToBr>
                      <a:noFill/>
                    </a:lnTlToBr>
                    <a:lnBlToTr>
                      <a:noFill/>
                    </a:lnBlToTr>
                    <a:solidFill>
                      <a:srgbClr val="00FFFF"/>
                    </a:solidFill>
                  </a:tcPr>
                </a:tc>
                <a:extLst>
                  <a:ext uri="smNativeData">
                    <pr:rowheight xmlns:pr="smNativeData" xmlns="" xmlns:p15="http://schemas.microsoft.com/office/powerpoint/2012/main" xmlns:p14="http://schemas.microsoft.com/office/powerpoint/2010/main" xmlns:mc="http://schemas.openxmlformats.org/markup-compatibility/2006" dt="1761682958" type="min" val="814070"/>
                  </a:ext>
                </a:extLst>
              </a:tr>
              <a:tr h="2567940">
                <a:tc>
                  <a:txBody>
                    <a:bodyPr/>
                    <a:lstStyle/>
                    <a:p>
                      <a:pPr marL="0" marR="0" indent="0" algn="ctr" defTabSz="914400">
                        <a:lnSpc>
                          <a:spcPct val="100000"/>
                        </a:lnSpc>
                        <a:spcBef>
                          <a:spcPts val="0"/>
                        </a:spcBef>
                        <a:spcAft>
                          <a:spcPts val="0"/>
                        </a:spcAft>
                        <a:buNone/>
                        <a:tabLst/>
                        <a:defRPr lang="pt-BR" sz="2400" cap="none">
                          <a:solidFill>
                            <a:srgbClr val="000000"/>
                          </a:solidFill>
                        </a:defRPr>
                      </a:pPr>
                      <a:r>
                        <a:t>Para se abrir uma sessão ordinária: Para o início de uma sessão na Câmara Municipal de Teresina, é necessário a presença de, no mínimo, um terço dos membros da Câmara (10 vereadores).</a:t>
                      </a:r>
                    </a:p>
                  </a:txBody>
                  <a:tcPr marL="35560" marR="35560" marT="35560" marB="35560">
                    <a:lnL w="6350" cap="flat" cmpd="sng" algn="ctr">
                      <a:solidFill>
                        <a:schemeClr val="tx1"/>
                      </a:solidFill>
                      <a:prstDash val="solid"/>
                      <a:headEnd type="none"/>
                      <a:tailEnd type="none"/>
                    </a:lnL>
                    <a:lnR w="6350" cap="flat" cmpd="sng" algn="ctr">
                      <a:solidFill>
                        <a:schemeClr val="tx1"/>
                      </a:solidFill>
                      <a:prstDash val="solid"/>
                      <a:headEnd type="none"/>
                      <a:tailEnd type="none"/>
                    </a:lnR>
                    <a:lnT w="6350" cap="flat" cmpd="sng" algn="ctr">
                      <a:solidFill>
                        <a:schemeClr val="tx1"/>
                      </a:solidFill>
                      <a:prstDash val="solid"/>
                      <a:headEnd type="none"/>
                      <a:tailEnd type="none"/>
                    </a:lnT>
                    <a:lnB w="6350" cap="flat" cmpd="sng" algn="ctr">
                      <a:solidFill>
                        <a:schemeClr val="tx1"/>
                      </a:solidFill>
                      <a:prstDash val="solid"/>
                      <a:headEnd type="none"/>
                      <a:tailEnd type="none"/>
                    </a:lnB>
                    <a:lnTlToBr>
                      <a:noFill/>
                    </a:lnTlToBr>
                    <a:lnBlToTr>
                      <a:noFill/>
                    </a:lnBlToTr>
                    <a:solidFill>
                      <a:schemeClr val="accent1"/>
                    </a:solidFill>
                  </a:tcPr>
                </a:tc>
                <a:tc>
                  <a:txBody>
                    <a:bodyPr/>
                    <a:lstStyle/>
                    <a:p>
                      <a:pPr marL="0" marR="0" indent="0" algn="ctr">
                        <a:buNone/>
                        <a:defRPr lang="pt-BR" sz="2400" cap="none"/>
                      </a:pPr>
                      <a:r>
                        <a:rPr lang="pt-BR" cap="none">
                          <a:solidFill>
                            <a:srgbClr val="000000"/>
                          </a:solidFill>
                        </a:rPr>
                        <a:t>Para se entrar na Ordem do Dia é o de maioria absoluta dos membros - o próximo número inteiro superior à metade. No Plenário da Câmara Municipal de Teresina, portanto, é de, no mínimo, 15 vereadores com presença registrada.</a:t>
                      </a:r>
                    </a:p>
                  </a:txBody>
                  <a:tcPr marL="35560" marR="35560" marT="35560" marB="35560">
                    <a:lnL w="6350" cap="flat" cmpd="sng" algn="ctr">
                      <a:solidFill>
                        <a:schemeClr val="tx1"/>
                      </a:solidFill>
                      <a:prstDash val="solid"/>
                      <a:headEnd type="none"/>
                      <a:tailEnd type="none"/>
                    </a:lnL>
                    <a:lnR w="6350" cap="flat" cmpd="sng" algn="ctr">
                      <a:solidFill>
                        <a:schemeClr val="tx1"/>
                      </a:solidFill>
                      <a:prstDash val="solid"/>
                      <a:headEnd type="none"/>
                      <a:tailEnd type="none"/>
                    </a:lnR>
                    <a:lnT w="6350" cap="flat" cmpd="sng" algn="ctr">
                      <a:solidFill>
                        <a:schemeClr val="tx1"/>
                      </a:solidFill>
                      <a:prstDash val="solid"/>
                      <a:headEnd type="none"/>
                      <a:tailEnd type="none"/>
                    </a:lnT>
                    <a:lnB w="6350" cap="flat" cmpd="sng" algn="ctr">
                      <a:solidFill>
                        <a:schemeClr val="tx1"/>
                      </a:solidFill>
                      <a:prstDash val="solid"/>
                      <a:headEnd type="none"/>
                      <a:tailEnd type="none"/>
                    </a:lnB>
                    <a:lnTlToBr>
                      <a:noFill/>
                    </a:lnTlToBr>
                    <a:lnBlToTr>
                      <a:noFill/>
                    </a:lnBlToTr>
                    <a:solidFill>
                      <a:srgbClr val="00FF00"/>
                    </a:solidFill>
                  </a:tcPr>
                </a:tc>
                <a:tc>
                  <a:txBody>
                    <a:bodyPr/>
                    <a:lstStyle/>
                    <a:p>
                      <a:pPr marL="0" marR="0" indent="0" algn="ctr">
                        <a:buNone/>
                        <a:defRPr lang="pt-BR" sz="2400" cap="none"/>
                      </a:pPr>
                      <a:r>
                        <a:rPr lang="pt-BR" cap="none" dirty="0">
                          <a:solidFill>
                            <a:srgbClr val="000000"/>
                          </a:solidFill>
                        </a:rPr>
                        <a:t>É sempre o próximo número inteiro superior à metade do número de membros da Comissão. Na Comissão de Constituição e Justiça, por exemplo, são 5 (cinco) vereadores membros titulares e o quórum de deliberação é de 3 (três) vereadores membros.</a:t>
                      </a:r>
                    </a:p>
                  </a:txBody>
                  <a:tcPr marL="35560" marR="35560" marT="35560" marB="35560">
                    <a:lnL w="6350" cap="flat" cmpd="sng" algn="ctr">
                      <a:solidFill>
                        <a:schemeClr val="tx1"/>
                      </a:solidFill>
                      <a:prstDash val="solid"/>
                      <a:headEnd type="none"/>
                      <a:tailEnd type="none"/>
                    </a:lnL>
                    <a:lnR w="6350" cap="flat" cmpd="sng" algn="ctr">
                      <a:solidFill>
                        <a:schemeClr val="tx1"/>
                      </a:solidFill>
                      <a:prstDash val="solid"/>
                      <a:headEnd type="none"/>
                      <a:tailEnd type="none"/>
                    </a:lnR>
                    <a:lnT w="6350" cap="flat" cmpd="sng" algn="ctr">
                      <a:solidFill>
                        <a:schemeClr val="tx1"/>
                      </a:solidFill>
                      <a:prstDash val="solid"/>
                      <a:headEnd type="none"/>
                      <a:tailEnd type="none"/>
                    </a:lnT>
                    <a:lnB w="6350" cap="flat" cmpd="sng" algn="ctr">
                      <a:solidFill>
                        <a:schemeClr val="tx1"/>
                      </a:solidFill>
                      <a:prstDash val="solid"/>
                      <a:headEnd type="none"/>
                      <a:tailEnd type="none"/>
                    </a:lnB>
                    <a:lnTlToBr>
                      <a:noFill/>
                    </a:lnTlToBr>
                    <a:lnBlToTr>
                      <a:noFill/>
                    </a:lnBlToTr>
                    <a:solidFill>
                      <a:srgbClr val="FFFF00"/>
                    </a:solidFill>
                  </a:tcPr>
                </a:tc>
                <a:extLst>
                  <a:ext uri="smNativeData">
                    <pr:rowheight xmlns:pr="smNativeData" xmlns="" xmlns:p15="http://schemas.microsoft.com/office/powerpoint/2012/main" xmlns:p14="http://schemas.microsoft.com/office/powerpoint/2010/main" xmlns:mc="http://schemas.openxmlformats.org/markup-compatibility/2006" dt="1761682958" type="min" val="2567940"/>
                  </a:ext>
                </a:extLst>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2"/>
          <p:cNvSpPr txBox="1">
            <a:spLocks noGrp="1" noChangeArrowheads="1"/>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EgAAAA0AAAAAkAAAAEgAAACQAAAASAAAAAAAAAAC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B/f38A+Pj4A8zMzADAwP8Af39/AAAAAAAAAAAAAAAAAAAAAAAAAAAAIQAAABgAAAAUAAAA/gEAAAAAAACuRQAAsQYAABAAAAAmAAAACAAAAIGBAAB/AAAA"/>
              </a:ext>
            </a:extLst>
          </p:cNvSpPr>
          <p:nvPr>
            <p:ph type="ctrTitle"/>
          </p:nvPr>
        </p:nvSpPr>
        <p:spPr>
          <a:xfrm>
            <a:off x="323850" y="0"/>
            <a:ext cx="11003280" cy="1087755"/>
          </a:xfrm>
          <a:prstGeom prst="rect">
            <a:avLst/>
          </a:prstGeom>
          <a:noFill/>
        </p:spPr>
        <p:txBody>
          <a:bodyPr vert="horz" wrap="square" lIns="91440" tIns="45720" rIns="91440" bIns="45720" numCol="1" spcCol="215900" anchor="b">
            <a:prstTxWarp prst="textNoShape">
              <a:avLst/>
            </a:prstTxWarp>
          </a:bodyPr>
          <a:lstStyle/>
          <a:p>
            <a:pPr algn="ctr">
              <a:defRPr lang="pt-BR"/>
            </a:pPr>
            <a:r>
              <a:rPr lang="pt-BR" sz="4000" i="1" cap="none" dirty="0">
                <a:solidFill>
                  <a:schemeClr val="bg1"/>
                </a:solidFill>
              </a:rPr>
              <a:t>Leis Complementares x Leis Ordinárias</a:t>
            </a:r>
          </a:p>
        </p:txBody>
      </p:sp>
      <p:graphicFrame>
        <p:nvGraphicFramePr>
          <p:cNvPr id="3" name="Tabela 2"/>
          <p:cNvGraphicFramePr>
            <a:graphicFrameLocks noGrp="1"/>
          </p:cNvGraphicFramePr>
          <p:nvPr>
            <p:extLst>
              <p:ext uri="{D42A27DB-BD31-4B8C-83A1-F6EECF244321}">
                <p14:modId xmlns:p14="http://schemas.microsoft.com/office/powerpoint/2010/main" val="1017911182"/>
              </p:ext>
            </p:extLst>
          </p:nvPr>
        </p:nvGraphicFramePr>
        <p:xfrm>
          <a:off x="513715" y="1594485"/>
          <a:ext cx="10695305" cy="4836160"/>
        </p:xfrm>
        <a:graphic>
          <a:graphicData uri="http://schemas.openxmlformats.org/drawingml/2006/table">
            <a:tbl>
              <a:tblPr>
                <a:noFill/>
              </a:tblPr>
              <a:tblGrid>
                <a:gridCol w="5347970"/>
                <a:gridCol w="5347335"/>
              </a:tblGrid>
              <a:tr h="450215">
                <a:tc>
                  <a:txBody>
                    <a:bodyPr/>
                    <a:lstStyle/>
                    <a:p>
                      <a:pPr marL="0" marR="0" indent="0" algn="ctr">
                        <a:buNone/>
                        <a:defRPr lang="pt-BR" sz="2800" b="1" cap="none"/>
                      </a:pPr>
                      <a:r>
                        <a:rPr dirty="0"/>
                        <a:t>Leis Complementares</a:t>
                      </a:r>
                    </a:p>
                  </a:txBody>
                  <a:tcPr marL="35560" marR="35560" marT="35560" marB="35560">
                    <a:lnL w="6350" cap="flat" cmpd="sng" algn="ctr">
                      <a:solidFill>
                        <a:schemeClr val="tx1"/>
                      </a:solidFill>
                      <a:prstDash val="solid"/>
                      <a:headEnd type="none"/>
                      <a:tailEnd type="none"/>
                    </a:lnL>
                    <a:lnR w="6350" cap="flat" cmpd="sng" algn="ctr">
                      <a:solidFill>
                        <a:schemeClr val="tx1"/>
                      </a:solidFill>
                      <a:prstDash val="solid"/>
                      <a:headEnd type="none"/>
                      <a:tailEnd type="none"/>
                    </a:lnR>
                    <a:lnT w="6350" cap="flat" cmpd="sng" algn="ctr">
                      <a:solidFill>
                        <a:schemeClr val="tx1"/>
                      </a:solidFill>
                      <a:prstDash val="solid"/>
                      <a:headEnd type="none"/>
                      <a:tailEnd type="none"/>
                    </a:lnT>
                    <a:lnB w="6350" cap="flat" cmpd="sng" algn="ctr">
                      <a:solidFill>
                        <a:schemeClr val="tx1"/>
                      </a:solidFill>
                      <a:prstDash val="solid"/>
                      <a:headEnd type="none"/>
                      <a:tailEnd type="none"/>
                    </a:lnB>
                    <a:lnTlToBr>
                      <a:noFill/>
                    </a:lnTlToBr>
                    <a:lnBlToTr>
                      <a:noFill/>
                    </a:lnBlToTr>
                    <a:solidFill>
                      <a:srgbClr val="00FFFF"/>
                    </a:solidFill>
                  </a:tcPr>
                </a:tc>
                <a:tc>
                  <a:txBody>
                    <a:bodyPr/>
                    <a:lstStyle/>
                    <a:p>
                      <a:pPr marL="0" marR="0" indent="0" algn="ctr">
                        <a:buNone/>
                        <a:defRPr lang="pt-BR" sz="2800" b="1" cap="none"/>
                      </a:pPr>
                      <a:r>
                        <a:t>Leis Ordinárias</a:t>
                      </a:r>
                    </a:p>
                  </a:txBody>
                  <a:tcPr marL="35560" marR="35560" marT="35560" marB="35560">
                    <a:lnL w="6350" cap="flat" cmpd="sng" algn="ctr">
                      <a:solidFill>
                        <a:schemeClr val="tx1"/>
                      </a:solidFill>
                      <a:prstDash val="solid"/>
                      <a:headEnd type="none"/>
                      <a:tailEnd type="none"/>
                    </a:lnL>
                    <a:lnR w="6350" cap="flat" cmpd="sng" algn="ctr">
                      <a:solidFill>
                        <a:schemeClr val="tx1"/>
                      </a:solidFill>
                      <a:prstDash val="solid"/>
                      <a:headEnd type="none"/>
                      <a:tailEnd type="none"/>
                    </a:lnR>
                    <a:lnT w="6350" cap="flat" cmpd="sng" algn="ctr">
                      <a:solidFill>
                        <a:schemeClr val="tx1"/>
                      </a:solidFill>
                      <a:prstDash val="solid"/>
                      <a:headEnd type="none"/>
                      <a:tailEnd type="none"/>
                    </a:lnT>
                    <a:lnB w="6350" cap="flat" cmpd="sng" algn="ctr">
                      <a:solidFill>
                        <a:schemeClr val="tx1"/>
                      </a:solidFill>
                      <a:prstDash val="solid"/>
                      <a:headEnd type="none"/>
                      <a:tailEnd type="none"/>
                    </a:lnB>
                    <a:lnTlToBr>
                      <a:noFill/>
                    </a:lnTlToBr>
                    <a:lnBlToTr>
                      <a:noFill/>
                    </a:lnBlToTr>
                    <a:solidFill>
                      <a:srgbClr val="00FFFF"/>
                    </a:solidFill>
                  </a:tcPr>
                </a:tc>
                <a:extLst>
                  <a:ext uri="smNativeData">
                    <pr:rowheight xmlns:pr="smNativeData" xmlns="" xmlns:p15="http://schemas.microsoft.com/office/powerpoint/2012/main" xmlns:p14="http://schemas.microsoft.com/office/powerpoint/2010/main" xmlns:mc="http://schemas.openxmlformats.org/markup-compatibility/2006" dt="1761682958" type="min" val="450215"/>
                  </a:ext>
                </a:extLst>
              </a:tr>
              <a:tr h="2433955">
                <a:tc>
                  <a:txBody>
                    <a:bodyPr/>
                    <a:lstStyle/>
                    <a:p>
                      <a:pPr marL="0" marR="0" indent="0" algn="ctr">
                        <a:buNone/>
                        <a:defRPr lang="pt-BR"/>
                      </a:pPr>
                      <a:r>
                        <a:rPr lang="pt-BR" sz="2800" cap="none">
                          <a:solidFill>
                            <a:srgbClr val="000000"/>
                          </a:solidFill>
                        </a:rPr>
                        <a:t>As leis complementares são reservadas para tratar de assuntos mais específicos e exigem um quórum qualificado para sua aprovação (maioria absoluta). No plano municipal, Lei Complementar é aquela lei indicada pela Lei Orgânica. Exemplos em Teresina: Código Tributário Municipal; Plano Diretor; Código de Obras etc.</a:t>
                      </a:r>
                      <a:endParaRPr lang="pt-BR" cap="none">
                        <a:solidFill>
                          <a:srgbClr val="000000"/>
                        </a:solidFill>
                      </a:endParaRPr>
                    </a:p>
                  </a:txBody>
                  <a:tcPr marL="35560" marR="35560" marT="35560" marB="35560">
                    <a:lnL w="6350" cap="flat" cmpd="sng" algn="ctr">
                      <a:solidFill>
                        <a:schemeClr val="tx1"/>
                      </a:solidFill>
                      <a:prstDash val="solid"/>
                      <a:headEnd type="none"/>
                      <a:tailEnd type="none"/>
                    </a:lnL>
                    <a:lnR w="6350" cap="flat" cmpd="sng" algn="ctr">
                      <a:solidFill>
                        <a:schemeClr val="tx1"/>
                      </a:solidFill>
                      <a:prstDash val="solid"/>
                      <a:headEnd type="none"/>
                      <a:tailEnd type="none"/>
                    </a:lnR>
                    <a:lnT w="6350" cap="flat" cmpd="sng" algn="ctr">
                      <a:solidFill>
                        <a:schemeClr val="tx1"/>
                      </a:solidFill>
                      <a:prstDash val="solid"/>
                      <a:headEnd type="none"/>
                      <a:tailEnd type="none"/>
                    </a:lnT>
                    <a:lnB w="6350" cap="flat" cmpd="sng" algn="ctr">
                      <a:solidFill>
                        <a:schemeClr val="tx1"/>
                      </a:solidFill>
                      <a:prstDash val="solid"/>
                      <a:headEnd type="none"/>
                      <a:tailEnd type="none"/>
                    </a:lnB>
                    <a:lnTlToBr>
                      <a:noFill/>
                    </a:lnTlToBr>
                    <a:lnBlToTr>
                      <a:noFill/>
                    </a:lnBlToTr>
                    <a:solidFill>
                      <a:srgbClr val="00FF00"/>
                    </a:solidFill>
                  </a:tcPr>
                </a:tc>
                <a:tc>
                  <a:txBody>
                    <a:bodyPr/>
                    <a:lstStyle/>
                    <a:p>
                      <a:pPr marL="0" marR="0" indent="0" algn="ctr">
                        <a:buNone/>
                        <a:defRPr lang="pt-BR"/>
                      </a:pPr>
                      <a:r>
                        <a:rPr lang="pt-BR" sz="2800" dirty="0" smtClean="0"/>
                        <a:t>Disciplinam matérias não reservadas a outra espécie normativa, respeitados os requisitos constitucionais e regimentais.</a:t>
                      </a:r>
                    </a:p>
                    <a:p>
                      <a:pPr marL="0" marR="0" indent="0" algn="ctr">
                        <a:buNone/>
                        <a:defRPr lang="pt-BR"/>
                      </a:pPr>
                      <a:r>
                        <a:rPr lang="pt-BR" sz="2800" dirty="0" smtClean="0"/>
                        <a:t>Em regra, são aprovadas por maioria simples, presente o quórum exigido.</a:t>
                      </a:r>
                      <a:endParaRPr lang="pt-BR" sz="2800" cap="none" dirty="0">
                        <a:solidFill>
                          <a:srgbClr val="000000"/>
                        </a:solidFill>
                      </a:endParaRPr>
                    </a:p>
                  </a:txBody>
                  <a:tcPr marL="35560" marR="35560" marT="35560" marB="35560">
                    <a:lnL w="6350" cap="flat" cmpd="sng" algn="ctr">
                      <a:solidFill>
                        <a:schemeClr val="tx1"/>
                      </a:solidFill>
                      <a:prstDash val="solid"/>
                      <a:headEnd type="none"/>
                      <a:tailEnd type="none"/>
                    </a:lnL>
                    <a:lnR w="6350" cap="flat" cmpd="sng" algn="ctr">
                      <a:solidFill>
                        <a:schemeClr val="tx1"/>
                      </a:solidFill>
                      <a:prstDash val="solid"/>
                      <a:headEnd type="none"/>
                      <a:tailEnd type="none"/>
                    </a:lnR>
                    <a:lnT w="6350" cap="flat" cmpd="sng" algn="ctr">
                      <a:solidFill>
                        <a:schemeClr val="tx1"/>
                      </a:solidFill>
                      <a:prstDash val="solid"/>
                      <a:headEnd type="none"/>
                      <a:tailEnd type="none"/>
                    </a:lnT>
                    <a:lnB w="6350" cap="flat" cmpd="sng" algn="ctr">
                      <a:solidFill>
                        <a:schemeClr val="tx1"/>
                      </a:solidFill>
                      <a:prstDash val="solid"/>
                      <a:headEnd type="none"/>
                      <a:tailEnd type="none"/>
                    </a:lnB>
                    <a:lnTlToBr>
                      <a:noFill/>
                    </a:lnTlToBr>
                    <a:lnBlToTr>
                      <a:noFill/>
                    </a:lnBlToTr>
                    <a:solidFill>
                      <a:srgbClr val="FFFF00"/>
                    </a:solidFill>
                  </a:tcPr>
                </a:tc>
                <a:extLst>
                  <a:ext uri="smNativeData">
                    <pr:rowheight xmlns:pr="smNativeData" xmlns="" xmlns:p15="http://schemas.microsoft.com/office/powerpoint/2012/main" xmlns:p14="http://schemas.microsoft.com/office/powerpoint/2010/main" xmlns:mc="http://schemas.openxmlformats.org/markup-compatibility/2006" dt="1761682958" type="min" val="2433955"/>
                  </a:ext>
                </a:extLst>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B/f38A+Pj4A8zMzADAwP8Af39/AAAAAAAAAAAAAAAAAAAAAAAAAAAAIQAAABgAAAAUAAAAXP7//7z///8ASwAAhwoAABAgAAAmAAAACAAAAP//////////"/>
              </a:ext>
            </a:extLst>
          </p:cNvSpPr>
          <p:nvPr/>
        </p:nvSpPr>
        <p:spPr>
          <a:xfrm>
            <a:off x="-266700" y="-43180"/>
            <a:ext cx="12458700" cy="1754505"/>
          </a:xfrm>
          <a:prstGeom prst="rect">
            <a:avLst/>
          </a:prstGeom>
          <a:noFill/>
          <a:ln>
            <a:noFill/>
          </a:ln>
          <a:effectLst/>
        </p:spPr>
        <p:txBody>
          <a:bodyPr vert="horz" wrap="square" lIns="91440" tIns="45720" rIns="91440" bIns="45720" numCol="1" spcCol="215900" anchor="t"/>
          <a:lstStyle/>
          <a:p>
            <a:pPr algn="ctr">
              <a:defRPr lang="pt-BR"/>
            </a:pPr>
            <a:endParaRPr lang="pt-BR" sz="3600" b="1" i="1" cap="none" dirty="0">
              <a:solidFill>
                <a:schemeClr val="bg1"/>
              </a:solidFill>
            </a:endParaRPr>
          </a:p>
          <a:p>
            <a:pPr algn="ctr">
              <a:defRPr lang="pt-BR"/>
            </a:pPr>
            <a:r>
              <a:rPr lang="pt-BR" sz="4000" b="1" i="1" cap="none" dirty="0">
                <a:solidFill>
                  <a:schemeClr val="bg1"/>
                </a:solidFill>
              </a:rPr>
              <a:t>Dos vícios na elaboração das leis municipais</a:t>
            </a:r>
          </a:p>
          <a:p>
            <a:pPr algn="ctr">
              <a:defRPr lang="pt-BR"/>
            </a:pPr>
            <a:endParaRPr lang="en-US" sz="3600" b="1" i="1" cap="none" dirty="0">
              <a:solidFill>
                <a:schemeClr val="accent3"/>
              </a:solidFill>
            </a:endParaRPr>
          </a:p>
        </p:txBody>
      </p:sp>
      <p:sp>
        <p:nvSpPr>
          <p:cNvPr id="3" name="CaixaDeTexto 3"/>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B/f38A+Pj4A8zMzADAwP8Af39/AAAAAAAAAAAAAAAAAAAAAAAAAAAAIQAAABgAAAAUAAAAYQMAAIcKAAAwRwAAVxwAABAgAAAmAAAACAAAAP//////////"/>
              </a:ext>
            </a:extLst>
          </p:cNvSpPr>
          <p:nvPr/>
        </p:nvSpPr>
        <p:spPr>
          <a:xfrm>
            <a:off x="549275" y="1711325"/>
            <a:ext cx="11116252" cy="3608820"/>
          </a:xfrm>
          <a:prstGeom prst="rect">
            <a:avLst/>
          </a:prstGeom>
          <a:noFill/>
          <a:ln>
            <a:noFill/>
          </a:ln>
          <a:effectLst/>
        </p:spPr>
        <p:txBody>
          <a:bodyPr vert="horz" wrap="square" lIns="91440" tIns="45720" rIns="91440" bIns="45720" numCol="1" spcCol="215900" anchor="t"/>
          <a:lstStyle/>
          <a:p>
            <a:pPr algn="just">
              <a:defRPr lang="pt-BR"/>
            </a:pPr>
            <a:endParaRPr lang="pt-BR" sz="2800" cap="none" dirty="0"/>
          </a:p>
          <a:p>
            <a:pPr algn="just">
              <a:lnSpc>
                <a:spcPct val="150000"/>
              </a:lnSpc>
              <a:defRPr lang="pt-BR"/>
            </a:pPr>
            <a:r>
              <a:rPr lang="pt-BR" sz="2800" cap="none" dirty="0" smtClean="0"/>
              <a:t>A </a:t>
            </a:r>
            <a:r>
              <a:rPr lang="pt-BR" sz="2800" cap="none" dirty="0"/>
              <a:t>incompatibilidade com normas superiores: quando as leis municipais não estão alinhadas com a Constituição Federal de 1988 e Constituição do Estado do Piauí de 1989 incorre-se em vício de inconstitucionalidade, comprometendo a validade e a eficácia da norma municipal.</a:t>
            </a:r>
            <a:endParaRPr lang="en-US" sz="2800" cap="none" dirty="0">
              <a:solidFill>
                <a:srgbClr val="0F1115"/>
              </a:solidFill>
              <a:latin typeface="quote-cjk-patch" charset="0"/>
              <a:ea typeface="Calibri" pitchFamily="2" charset="0"/>
              <a:cs typeface="Calibri" pitchFamily="2" charset="0"/>
            </a:endParaRPr>
          </a:p>
        </p:txBody>
      </p:sp>
      <p:sp>
        <p:nvSpPr>
          <p:cNvPr id="4" name="Rectangle 4"/>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B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AAAAAAASwAAAAAAABAgAAAmAAAACAAAAP//////////"/>
              </a:ext>
            </a:extLst>
          </p:cNvSpPr>
          <p:nvPr/>
        </p:nvSpPr>
        <p:spPr>
          <a:xfrm>
            <a:off x="0" y="0"/>
            <a:ext cx="12192000" cy="0"/>
          </a:xfrm>
          <a:prstGeom prst="rect">
            <a:avLst/>
          </a:prstGeom>
          <a:noFill/>
          <a:ln>
            <a:noFill/>
          </a:ln>
          <a:effectLst/>
        </p:spPr>
        <p:txBody>
          <a:bodyPr vert="horz" wrap="none" lIns="91440" tIns="45720" rIns="91440" bIns="45720" numCol="1" spcCol="215900" anchor="ctr"/>
          <a:lstStyle/>
          <a:p>
            <a:pPr marL="0" marR="0" indent="0" algn="l" defTabSz="914400">
              <a:lnSpc>
                <a:spcPct val="100000"/>
              </a:lnSpc>
              <a:spcBef>
                <a:spcPts val="0"/>
              </a:spcBef>
              <a:spcAft>
                <a:spcPts val="0"/>
              </a:spcAft>
              <a:buNone/>
              <a:tabLst/>
              <a:defRPr lang="pt-BR"/>
            </a:pPr>
            <a:endParaRPr lang="pt-BR" sz="1800" cap="none">
              <a:latin typeface="Arial" pitchFamily="2" charset="0"/>
              <a:ea typeface="Calibri" pitchFamily="2" charset="0"/>
              <a:cs typeface="Arial" pitchFamily="2" charset="0"/>
            </a:endParaRPr>
          </a:p>
        </p:txBody>
      </p:sp>
      <p:sp>
        <p:nvSpPr>
          <p:cNvPr id="5" name="Rectangle 5"/>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B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8AAAAPAAAADwSwAA8AAAABAgAAAmAAAACAAAAP//////////"/>
              </a:ext>
            </a:extLst>
          </p:cNvSpPr>
          <p:nvPr/>
        </p:nvSpPr>
        <p:spPr>
          <a:xfrm>
            <a:off x="152400" y="152400"/>
            <a:ext cx="12192000" cy="0"/>
          </a:xfrm>
          <a:prstGeom prst="rect">
            <a:avLst/>
          </a:prstGeom>
          <a:noFill/>
          <a:ln>
            <a:noFill/>
          </a:ln>
          <a:effectLst/>
        </p:spPr>
        <p:txBody>
          <a:bodyPr vert="horz" wrap="none" lIns="91440" tIns="45720" rIns="91440" bIns="45720" numCol="1" spcCol="215900" anchor="ctr"/>
          <a:lstStyle/>
          <a:p>
            <a:pPr marL="0" marR="0" indent="0" algn="l" defTabSz="914400">
              <a:lnSpc>
                <a:spcPct val="100000"/>
              </a:lnSpc>
              <a:spcBef>
                <a:spcPts val="0"/>
              </a:spcBef>
              <a:spcAft>
                <a:spcPts val="0"/>
              </a:spcAft>
              <a:buNone/>
              <a:tabLst/>
              <a:defRPr lang="pt-BR"/>
            </a:pPr>
            <a:endParaRPr lang="pt-BR" sz="1800" cap="none">
              <a:latin typeface="Arial" pitchFamily="2" charset="0"/>
              <a:ea typeface="Calibri" pitchFamily="2" charset="0"/>
              <a:cs typeface="Arial" pitchFamily="2" charset="0"/>
            </a:endParaRPr>
          </a:p>
        </p:txBody>
      </p:sp>
      <p:sp>
        <p:nvSpPr>
          <p:cNvPr id="6" name="Rectangle 6"/>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B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4AEAAOABAADgTAAA4AEAABAgAAAmAAAACAAAAP//////////"/>
              </a:ext>
            </a:extLst>
          </p:cNvSpPr>
          <p:nvPr/>
        </p:nvSpPr>
        <p:spPr>
          <a:xfrm>
            <a:off x="304800" y="304800"/>
            <a:ext cx="12192000" cy="0"/>
          </a:xfrm>
          <a:prstGeom prst="rect">
            <a:avLst/>
          </a:prstGeom>
          <a:noFill/>
          <a:ln>
            <a:noFill/>
          </a:ln>
          <a:effectLst/>
        </p:spPr>
        <p:txBody>
          <a:bodyPr vert="horz" wrap="none" lIns="91440" tIns="45720" rIns="91440" bIns="45720" numCol="1" spcCol="215900" anchor="ctr"/>
          <a:lstStyle/>
          <a:p>
            <a:pPr marL="0" marR="0" indent="0" algn="l" defTabSz="914400">
              <a:lnSpc>
                <a:spcPct val="100000"/>
              </a:lnSpc>
              <a:spcBef>
                <a:spcPts val="0"/>
              </a:spcBef>
              <a:spcAft>
                <a:spcPts val="0"/>
              </a:spcAft>
              <a:buNone/>
              <a:tabLst/>
              <a:defRPr lang="pt-BR"/>
            </a:pPr>
            <a:endParaRPr lang="pt-BR" sz="1800" cap="none">
              <a:latin typeface="Arial" pitchFamily="2" charset="0"/>
              <a:ea typeface="Calibri" pitchFamily="2" charset="0"/>
              <a:cs typeface="Arial" pitchFamily="2" charset="0"/>
            </a:endParaRPr>
          </a:p>
        </p:txBody>
      </p:sp>
      <p:sp>
        <p:nvSpPr>
          <p:cNvPr id="7" name="Freeform 6"/>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CwAAAA0AAAAAgjwAAPchAABOQwAAoygAAAAAAAAAAAAAAAAAAAEAAABQAAAAAAAAAAAA4D8AAAAAAADgPwAAAAAAAOA/AAAAAAAA4D8AAAAAAADgPwAAAAAAAOA/AAAAAAAA4D8AAAAAAADgPwAAAAAAAOA/AAAAAAAA4D8CAAAAjAAAAAEAAAACAAAA////AP///wgAAAAAAAAAAJuoEBJ78zZLnQSPebcjEVMB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gjwAAPchAABOQwAAoygAABAAAAAmAAAACAAAAP//////////"/>
              </a:ext>
            </a:extLst>
          </p:cNvSpPr>
          <p:nvPr/>
        </p:nvSpPr>
        <p:spPr>
          <a:xfrm>
            <a:off x="9836150" y="5521325"/>
            <a:ext cx="1104900" cy="1084580"/>
          </a:xfrm>
          <a:custGeom>
            <a:avLst/>
            <a:gdLst/>
            <a:ahLst/>
            <a:cxnLst/>
            <a:rect l="0" t="0" r="1104900" b="1084580"/>
            <a:pathLst>
              <a:path w="1104900" h="1084580">
                <a:moveTo>
                  <a:pt x="0" y="0"/>
                </a:moveTo>
                <a:lnTo>
                  <a:pt x="1104900" y="0"/>
                </a:lnTo>
                <a:lnTo>
                  <a:pt x="1104900" y="1084580"/>
                </a:lnTo>
                <a:lnTo>
                  <a:pt x="0" y="1084580"/>
                </a:lnTo>
                <a:lnTo>
                  <a:pt x="0" y="0"/>
                </a:lnTo>
                <a:close/>
              </a:path>
            </a:pathLst>
          </a:custGeom>
          <a:blipFill>
            <a:blip r:embed="rId2"/>
            <a:srcRect/>
            <a:stretch/>
          </a:blipFill>
          <a:ln>
            <a:noFill/>
          </a:ln>
          <a:effectLst/>
        </p:spPr>
      </p:sp>
      <p:sp>
        <p:nvSpPr>
          <p:cNvPr id="8" name="Freeform 6"/>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CwAAAA0AAAAAyAUAAOYiAAAgDQAAtCcAAAAAAAAAAAAAAAAAAAEAAABQAAAAAAAAAAAA4D8AAAAAAADgPwAAAAAAAOA/AAAAAAAA4D8AAAAAAADgPwAAAAAAAOA/AAAAAAAA4D8AAAAAAADgPwAAAAAAAOA/AAAAAAAA4D8CAAAAjAAAAAEAAAACAAAA////AP///wgAAAAAAAAAAOJTuyG807FIsXWkLS5GEBMB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yAUAAOYiAAAgDQAAtCcAABAAAAAmAAAACAAAAP//////////"/>
              </a:ext>
            </a:extLst>
          </p:cNvSpPr>
          <p:nvPr/>
        </p:nvSpPr>
        <p:spPr>
          <a:xfrm>
            <a:off x="939800" y="5673090"/>
            <a:ext cx="1193800" cy="781050"/>
          </a:xfrm>
          <a:custGeom>
            <a:avLst/>
            <a:gdLst/>
            <a:ahLst/>
            <a:cxnLst/>
            <a:rect l="0" t="0" r="1193800" b="781050"/>
            <a:pathLst>
              <a:path w="1193800" h="781050">
                <a:moveTo>
                  <a:pt x="0" y="0"/>
                </a:moveTo>
                <a:lnTo>
                  <a:pt x="1193800" y="0"/>
                </a:lnTo>
                <a:lnTo>
                  <a:pt x="1193800" y="781050"/>
                </a:lnTo>
                <a:lnTo>
                  <a:pt x="0" y="781050"/>
                </a:lnTo>
                <a:lnTo>
                  <a:pt x="0" y="0"/>
                </a:lnTo>
                <a:close/>
              </a:path>
            </a:pathLst>
          </a:custGeom>
          <a:blipFill>
            <a:blip r:embed="rId3"/>
            <a:srcRect/>
            <a:stretch/>
          </a:blipFill>
          <a:ln>
            <a:noFill/>
          </a:ln>
          <a:effectLst/>
        </p:spPr>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AP///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AAAAAAAAAAAASwAAJAgAABAgAAAmAAAACAAAAP//////////"/>
              </a:ext>
            </a:extLst>
          </p:cNvSpPr>
          <p:nvPr/>
        </p:nvSpPr>
        <p:spPr>
          <a:xfrm>
            <a:off x="0" y="0"/>
            <a:ext cx="12192000" cy="1323340"/>
          </a:xfrm>
          <a:prstGeom prst="rect">
            <a:avLst/>
          </a:prstGeom>
          <a:noFill/>
          <a:ln>
            <a:noFill/>
          </a:ln>
          <a:effectLst/>
        </p:spPr>
        <p:txBody>
          <a:bodyPr vert="horz" wrap="square" lIns="91440" tIns="45720" rIns="91440" bIns="45720" numCol="1" spcCol="215900" anchor="t"/>
          <a:lstStyle/>
          <a:p>
            <a:pPr algn="ctr">
              <a:spcBef>
                <a:spcPts val="0"/>
              </a:spcBef>
              <a:spcAft>
                <a:spcPts val="0"/>
              </a:spcAft>
              <a:defRPr lang="pt-BR"/>
            </a:pPr>
            <a:r>
              <a:rPr lang="pt-BR" sz="4000" b="1" i="1" cap="none" dirty="0">
                <a:solidFill>
                  <a:schemeClr val="accent3"/>
                </a:solidFill>
              </a:rPr>
              <a:t>Dos tipos de vícios quando da elaboração das leis municipais</a:t>
            </a:r>
            <a:endParaRPr lang="pt-BR" sz="4000" i="1" cap="none" dirty="0">
              <a:solidFill>
                <a:schemeClr val="accent3"/>
              </a:solidFill>
            </a:endParaRPr>
          </a:p>
        </p:txBody>
      </p:sp>
      <p:sp>
        <p:nvSpPr>
          <p:cNvPr id="3" name="CaixaDeText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B/f38A+Pj4A8zMzADAwP8Af39/AAAAAAAAAAAAAAAAAAAAAAAAAAAAIQAAABgAAAAUAAAADAMAAEwJAABsSAAALA4AABAgAAAmAAAACAAAAP//////////"/>
              </a:ext>
            </a:extLst>
          </p:cNvSpPr>
          <p:nvPr/>
        </p:nvSpPr>
        <p:spPr>
          <a:xfrm>
            <a:off x="495300" y="1511300"/>
            <a:ext cx="11277600" cy="792480"/>
          </a:xfrm>
          <a:prstGeom prst="rect">
            <a:avLst/>
          </a:prstGeom>
          <a:noFill/>
          <a:ln>
            <a:noFill/>
          </a:ln>
          <a:effectLst/>
        </p:spPr>
        <p:txBody>
          <a:bodyPr vert="horz" wrap="square" lIns="91440" tIns="45720" rIns="91440" bIns="45720" numCol="1" spcCol="215900" anchor="t"/>
          <a:lstStyle/>
          <a:p>
            <a:pPr algn="just">
              <a:defRPr lang="pt-BR" sz="2400" cap="none"/>
            </a:pPr>
            <a:endParaRPr/>
          </a:p>
          <a:p>
            <a:pPr>
              <a:defRPr lang="pt-BR"/>
            </a:pPr>
            <a:endParaRPr/>
          </a:p>
        </p:txBody>
      </p:sp>
      <p:graphicFrame>
        <p:nvGraphicFramePr>
          <p:cNvPr id="4" name="Tabela 3"/>
          <p:cNvGraphicFramePr>
            <a:graphicFrameLocks noGrp="1"/>
          </p:cNvGraphicFramePr>
          <p:nvPr>
            <p:extLst>
              <p:ext uri="{D42A27DB-BD31-4B8C-83A1-F6EECF244321}">
                <p14:modId xmlns:p14="http://schemas.microsoft.com/office/powerpoint/2010/main" val="972292695"/>
              </p:ext>
            </p:extLst>
          </p:nvPr>
        </p:nvGraphicFramePr>
        <p:xfrm>
          <a:off x="354330" y="1576705"/>
          <a:ext cx="10925810" cy="4678680"/>
        </p:xfrm>
        <a:graphic>
          <a:graphicData uri="http://schemas.openxmlformats.org/drawingml/2006/table">
            <a:tbl>
              <a:tblPr>
                <a:noFill/>
              </a:tblPr>
              <a:tblGrid>
                <a:gridCol w="5462905"/>
                <a:gridCol w="5462905"/>
              </a:tblGrid>
              <a:tr h="584200">
                <a:tc>
                  <a:txBody>
                    <a:bodyPr/>
                    <a:lstStyle/>
                    <a:p>
                      <a:pPr marL="0" marR="0" indent="0" algn="ctr" defTabSz="914400">
                        <a:lnSpc>
                          <a:spcPct val="100000"/>
                        </a:lnSpc>
                        <a:spcBef>
                          <a:spcPts val="0"/>
                        </a:spcBef>
                        <a:spcAft>
                          <a:spcPts val="0"/>
                        </a:spcAft>
                        <a:buNone/>
                        <a:tabLst/>
                        <a:defRPr lang="pt-BR" sz="2200" cap="none">
                          <a:solidFill>
                            <a:srgbClr val="000000"/>
                          </a:solidFill>
                        </a:defRPr>
                      </a:pPr>
                      <a:r>
                        <a:rPr lang="pt-BR" b="1" cap="none" dirty="0"/>
                        <a:t>Vícios de Iniciativa </a:t>
                      </a:r>
                    </a:p>
                  </a:txBody>
                  <a:tcPr marL="35560" marR="35560" marT="35560" marB="35560">
                    <a:lnL w="6350" cap="flat" cmpd="sng" algn="ctr">
                      <a:solidFill>
                        <a:schemeClr val="tx1"/>
                      </a:solidFill>
                      <a:prstDash val="solid"/>
                      <a:headEnd type="none"/>
                      <a:tailEnd type="none"/>
                    </a:lnL>
                    <a:lnR w="6350" cap="flat" cmpd="sng" algn="ctr">
                      <a:solidFill>
                        <a:schemeClr val="tx1"/>
                      </a:solidFill>
                      <a:prstDash val="solid"/>
                      <a:headEnd type="none"/>
                      <a:tailEnd type="none"/>
                    </a:lnR>
                    <a:lnT w="6350" cap="flat" cmpd="sng" algn="ctr">
                      <a:solidFill>
                        <a:schemeClr val="tx1"/>
                      </a:solidFill>
                      <a:prstDash val="solid"/>
                      <a:headEnd type="none"/>
                      <a:tailEnd type="none"/>
                    </a:lnT>
                    <a:lnB w="6350" cap="flat" cmpd="sng" algn="ctr">
                      <a:solidFill>
                        <a:schemeClr val="tx1"/>
                      </a:solidFill>
                      <a:prstDash val="solid"/>
                      <a:headEnd type="none"/>
                      <a:tailEnd type="none"/>
                    </a:lnB>
                    <a:lnTlToBr>
                      <a:noFill/>
                    </a:lnTlToBr>
                    <a:lnBlToTr>
                      <a:noFill/>
                    </a:lnBlToTr>
                    <a:solidFill>
                      <a:srgbClr val="00FFFF"/>
                    </a:solidFill>
                  </a:tcPr>
                </a:tc>
                <a:tc>
                  <a:txBody>
                    <a:bodyPr/>
                    <a:lstStyle/>
                    <a:p>
                      <a:pPr marL="0" marR="0" indent="0" algn="ctr" defTabSz="914400">
                        <a:lnSpc>
                          <a:spcPct val="100000"/>
                        </a:lnSpc>
                        <a:spcBef>
                          <a:spcPts val="0"/>
                        </a:spcBef>
                        <a:spcAft>
                          <a:spcPts val="0"/>
                        </a:spcAft>
                        <a:buNone/>
                        <a:tabLst/>
                        <a:defRPr lang="pt-BR" sz="2200" cap="none">
                          <a:solidFill>
                            <a:srgbClr val="000000"/>
                          </a:solidFill>
                        </a:defRPr>
                      </a:pPr>
                      <a:r>
                        <a:rPr lang="pt-BR" b="1" cap="none"/>
                        <a:t>Vícios de Competência</a:t>
                      </a:r>
                    </a:p>
                  </a:txBody>
                  <a:tcPr marL="35560" marR="35560" marT="35560" marB="35560">
                    <a:lnL w="6350" cap="flat" cmpd="sng" algn="ctr">
                      <a:solidFill>
                        <a:schemeClr val="tx1"/>
                      </a:solidFill>
                      <a:prstDash val="solid"/>
                      <a:headEnd type="none"/>
                      <a:tailEnd type="none"/>
                    </a:lnL>
                    <a:lnR w="6350" cap="flat" cmpd="sng" algn="ctr">
                      <a:solidFill>
                        <a:schemeClr val="tx1"/>
                      </a:solidFill>
                      <a:prstDash val="solid"/>
                      <a:headEnd type="none"/>
                      <a:tailEnd type="none"/>
                    </a:lnR>
                    <a:lnT w="6350" cap="flat" cmpd="sng" algn="ctr">
                      <a:solidFill>
                        <a:schemeClr val="tx1"/>
                      </a:solidFill>
                      <a:prstDash val="solid"/>
                      <a:headEnd type="none"/>
                      <a:tailEnd type="none"/>
                    </a:lnT>
                    <a:lnB w="6350" cap="flat" cmpd="sng" algn="ctr">
                      <a:solidFill>
                        <a:schemeClr val="tx1"/>
                      </a:solidFill>
                      <a:prstDash val="solid"/>
                      <a:headEnd type="none"/>
                      <a:tailEnd type="none"/>
                    </a:lnB>
                    <a:lnTlToBr>
                      <a:noFill/>
                    </a:lnTlToBr>
                    <a:lnBlToTr>
                      <a:noFill/>
                    </a:lnBlToTr>
                    <a:solidFill>
                      <a:srgbClr val="00FFFF"/>
                    </a:solidFill>
                  </a:tcPr>
                </a:tc>
                <a:extLst>
                  <a:ext uri="smNativeData">
                    <pr:rowheight xmlns:pr="smNativeData" xmlns="" xmlns:p15="http://schemas.microsoft.com/office/powerpoint/2012/main" xmlns:p14="http://schemas.microsoft.com/office/powerpoint/2010/main" xmlns:mc="http://schemas.openxmlformats.org/markup-compatibility/2006" dt="1761682958" type="min" val="584200"/>
                  </a:ext>
                </a:extLst>
              </a:tr>
              <a:tr h="4082877">
                <a:tc>
                  <a:txBody>
                    <a:bodyPr/>
                    <a:lstStyle/>
                    <a:p>
                      <a:pPr marL="0" marR="0" indent="0" algn="ctr" defTabSz="914400">
                        <a:lnSpc>
                          <a:spcPct val="100000"/>
                        </a:lnSpc>
                        <a:spcBef>
                          <a:spcPts val="0"/>
                        </a:spcBef>
                        <a:spcAft>
                          <a:spcPts val="0"/>
                        </a:spcAft>
                        <a:buNone/>
                        <a:tabLst/>
                        <a:defRPr lang="pt-BR" sz="2200" cap="none">
                          <a:solidFill>
                            <a:srgbClr val="000000"/>
                          </a:solidFill>
                        </a:defRPr>
                      </a:pPr>
                      <a:r>
                        <a:rPr dirty="0"/>
                        <a:t>A Constituição Federal de 1988 estabelece, em seu art. 61, as regras de iniciativa para leis federais, que, por simetria, aplicam-se aos Estados e aos Municípios.</a:t>
                      </a:r>
                    </a:p>
                    <a:p>
                      <a:pPr marL="0" marR="0" indent="0" algn="ctr" defTabSz="914400">
                        <a:lnSpc>
                          <a:spcPct val="100000"/>
                        </a:lnSpc>
                        <a:spcBef>
                          <a:spcPts val="0"/>
                        </a:spcBef>
                        <a:spcAft>
                          <a:spcPts val="0"/>
                        </a:spcAft>
                        <a:buNone/>
                        <a:tabLst/>
                        <a:defRPr lang="pt-BR" sz="2200" cap="none">
                          <a:solidFill>
                            <a:srgbClr val="000000"/>
                          </a:solidFill>
                        </a:defRPr>
                      </a:pPr>
                      <a:r>
                        <a:rPr dirty="0"/>
                        <a:t>Iniciativa privativa do prefeito: organização administrativa, regime jurídico dos servidores municipais, orçamento e criação ou extinção de cargos públicos.</a:t>
                      </a:r>
                    </a:p>
                    <a:p>
                      <a:pPr marL="0" marR="0" indent="0" algn="ctr" defTabSz="914400">
                        <a:lnSpc>
                          <a:spcPct val="100000"/>
                        </a:lnSpc>
                        <a:spcBef>
                          <a:spcPts val="0"/>
                        </a:spcBef>
                        <a:spcAft>
                          <a:spcPts val="0"/>
                        </a:spcAft>
                        <a:buNone/>
                        <a:tabLst/>
                        <a:defRPr lang="pt-BR" sz="2200" cap="none">
                          <a:solidFill>
                            <a:srgbClr val="000000"/>
                          </a:solidFill>
                        </a:defRPr>
                      </a:pPr>
                      <a:r>
                        <a:rPr dirty="0"/>
                        <a:t>Por </a:t>
                      </a:r>
                      <a:r>
                        <a:rPr dirty="0" smtClean="0"/>
                        <a:t>exemplo: </a:t>
                      </a:r>
                      <a:r>
                        <a:rPr lang="pt-BR" sz="2200" b="0" i="0" u="none" strike="noStrike" kern="1" cap="none" spc="0" baseline="0" dirty="0" smtClean="0">
                          <a:solidFill>
                            <a:schemeClr val="tx1"/>
                          </a:solidFill>
                          <a:effectLst/>
                          <a:latin typeface="+mn-lt"/>
                          <a:ea typeface="+mn-ea"/>
                          <a:cs typeface="+mn-cs"/>
                        </a:rPr>
                        <a:t>projeto de vereador que cria secretaria municipal e altera a estrutura administrativa do Executivo, invadindo matéria de iniciativa privativa do prefeito.</a:t>
                      </a:r>
                      <a:endParaRPr dirty="0"/>
                    </a:p>
                  </a:txBody>
                  <a:tcPr marL="35560" marR="35560" marT="35560" marB="35560">
                    <a:lnL w="6350" cap="flat" cmpd="sng" algn="ctr">
                      <a:solidFill>
                        <a:schemeClr val="tx1"/>
                      </a:solidFill>
                      <a:prstDash val="solid"/>
                      <a:headEnd type="none"/>
                      <a:tailEnd type="none"/>
                    </a:lnL>
                    <a:lnR w="6350" cap="flat" cmpd="sng" algn="ctr">
                      <a:solidFill>
                        <a:schemeClr val="tx1"/>
                      </a:solidFill>
                      <a:prstDash val="solid"/>
                      <a:headEnd type="none"/>
                      <a:tailEnd type="none"/>
                    </a:lnR>
                    <a:lnT w="6350" cap="flat" cmpd="sng" algn="ctr">
                      <a:solidFill>
                        <a:schemeClr val="tx1"/>
                      </a:solidFill>
                      <a:prstDash val="solid"/>
                      <a:headEnd type="none"/>
                      <a:tailEnd type="none"/>
                    </a:lnT>
                    <a:lnB w="6350" cap="flat" cmpd="sng" algn="ctr">
                      <a:solidFill>
                        <a:schemeClr val="tx1"/>
                      </a:solidFill>
                      <a:prstDash val="solid"/>
                      <a:headEnd type="none"/>
                      <a:tailEnd type="none"/>
                    </a:lnB>
                    <a:lnTlToBr>
                      <a:noFill/>
                    </a:lnTlToBr>
                    <a:lnBlToTr>
                      <a:noFill/>
                    </a:lnBlToTr>
                    <a:solidFill>
                      <a:srgbClr val="00FF00"/>
                    </a:solidFill>
                  </a:tcPr>
                </a:tc>
                <a:tc>
                  <a:txBody>
                    <a:bodyPr/>
                    <a:lstStyle/>
                    <a:p>
                      <a:pPr marL="0" marR="0" indent="0" algn="ctr" defTabSz="914400">
                        <a:lnSpc>
                          <a:spcPct val="115000"/>
                        </a:lnSpc>
                        <a:spcBef>
                          <a:spcPts val="0"/>
                        </a:spcBef>
                        <a:spcAft>
                          <a:spcPts val="1000"/>
                        </a:spcAft>
                        <a:buNone/>
                        <a:tabLst/>
                        <a:defRPr lang="pt-BR" sz="2200" cap="none">
                          <a:solidFill>
                            <a:srgbClr val="000000"/>
                          </a:solidFill>
                        </a:defRPr>
                      </a:pPr>
                      <a:r>
                        <a:rPr dirty="0"/>
                        <a:t>Por exemplo: Quando um vereador apresenta um projeto de lei que estabelece regras de trânsito, incide em vício de COMPETÊNCIA (inconstitucionalidade formal orgânica), pois tal matéria é competência da União. </a:t>
                      </a:r>
                      <a:endParaRPr dirty="0" smtClean="0"/>
                    </a:p>
                    <a:p>
                      <a:pPr marL="0" marR="0" indent="0" algn="ctr" defTabSz="914400">
                        <a:lnSpc>
                          <a:spcPct val="115000"/>
                        </a:lnSpc>
                        <a:spcBef>
                          <a:spcPts val="0"/>
                        </a:spcBef>
                        <a:spcAft>
                          <a:spcPts val="1000"/>
                        </a:spcAft>
                        <a:buNone/>
                        <a:tabLst/>
                        <a:defRPr lang="pt-BR" sz="2200" cap="none">
                          <a:solidFill>
                            <a:srgbClr val="000000"/>
                          </a:solidFill>
                        </a:defRPr>
                      </a:pPr>
                      <a:r>
                        <a:rPr lang="pt-BR" sz="2200" b="0" i="0" u="none" strike="noStrike" kern="1" cap="none" spc="0" baseline="0" dirty="0" smtClean="0">
                          <a:solidFill>
                            <a:schemeClr val="tx1"/>
                          </a:solidFill>
                          <a:effectLst/>
                          <a:latin typeface="+mn-lt"/>
                          <a:ea typeface="+mn-ea"/>
                          <a:cs typeface="+mn-cs"/>
                        </a:rPr>
                        <a:t>Por exemplo: lei municipal que estabelece regra geral de trânsito incompatível com a legislação federal, extrapolando a competência municipal.</a:t>
                      </a:r>
                      <a:endParaRPr dirty="0"/>
                    </a:p>
                  </a:txBody>
                  <a:tcPr marL="35560" marR="35560" marT="35560" marB="35560">
                    <a:lnL w="6350" cap="flat" cmpd="sng" algn="ctr">
                      <a:solidFill>
                        <a:schemeClr val="tx1"/>
                      </a:solidFill>
                      <a:prstDash val="solid"/>
                      <a:headEnd type="none"/>
                      <a:tailEnd type="none"/>
                    </a:lnL>
                    <a:lnR w="6350" cap="flat" cmpd="sng" algn="ctr">
                      <a:solidFill>
                        <a:schemeClr val="tx1"/>
                      </a:solidFill>
                      <a:prstDash val="solid"/>
                      <a:headEnd type="none"/>
                      <a:tailEnd type="none"/>
                    </a:lnR>
                    <a:lnT w="6350" cap="flat" cmpd="sng" algn="ctr">
                      <a:solidFill>
                        <a:schemeClr val="tx1"/>
                      </a:solidFill>
                      <a:prstDash val="solid"/>
                      <a:headEnd type="none"/>
                      <a:tailEnd type="none"/>
                    </a:lnT>
                    <a:lnB w="6350" cap="flat" cmpd="sng" algn="ctr">
                      <a:solidFill>
                        <a:schemeClr val="tx1"/>
                      </a:solidFill>
                      <a:prstDash val="solid"/>
                      <a:headEnd type="none"/>
                      <a:tailEnd type="none"/>
                    </a:lnB>
                    <a:lnTlToBr>
                      <a:noFill/>
                    </a:lnTlToBr>
                    <a:lnBlToTr>
                      <a:noFill/>
                    </a:lnBlToTr>
                    <a:solidFill>
                      <a:srgbClr val="FFFF00"/>
                    </a:solidFill>
                  </a:tcPr>
                </a:tc>
                <a:extLst>
                  <a:ext uri="smNativeData">
                    <pr:rowheight xmlns:pr="smNativeData" xmlns="" xmlns:p15="http://schemas.microsoft.com/office/powerpoint/2012/main" xmlns:p14="http://schemas.microsoft.com/office/powerpoint/2010/main" xmlns:mc="http://schemas.openxmlformats.org/markup-compatibility/2006" dt="1761682958" type="min" val="2425700"/>
                  </a:ext>
                </a:extLst>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wIAALMCAABxSAAA1woAABAgAAAmAAAACAAAAP//////////"/>
              </a:ext>
            </a:extLst>
          </p:cNvSpPr>
          <p:nvPr/>
        </p:nvSpPr>
        <p:spPr>
          <a:xfrm>
            <a:off x="415925" y="438785"/>
            <a:ext cx="11360150" cy="1323340"/>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a:solidFill>
                  <a:schemeClr val="bg1"/>
                </a:solidFill>
              </a:rPr>
              <a:t>Processo legislativo e seus ritos</a:t>
            </a:r>
          </a:p>
          <a:p>
            <a:pPr algn="ctr">
              <a:defRPr lang="pt-BR"/>
            </a:pPr>
            <a:endParaRPr lang="pt-BR" sz="4000" b="1" i="1" cap="none" dirty="0">
              <a:solidFill>
                <a:schemeClr val="bg1"/>
              </a:solidFill>
            </a:endParaRPr>
          </a:p>
        </p:txBody>
      </p:sp>
      <p:sp>
        <p:nvSpPr>
          <p:cNvPr id="3" name="Rectangle 3"/>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B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AAAAAAASwAAAAAAABAgAAAmAAAACAAAAP//////////"/>
              </a:ext>
            </a:extLst>
          </p:cNvSpPr>
          <p:nvPr/>
        </p:nvSpPr>
        <p:spPr>
          <a:xfrm>
            <a:off x="0" y="0"/>
            <a:ext cx="12192000" cy="0"/>
          </a:xfrm>
          <a:prstGeom prst="rect">
            <a:avLst/>
          </a:prstGeom>
          <a:noFill/>
          <a:ln>
            <a:noFill/>
          </a:ln>
          <a:effectLst/>
        </p:spPr>
        <p:txBody>
          <a:bodyPr vert="horz" wrap="none" lIns="91440" tIns="45720" rIns="91440" bIns="45720" numCol="1" spcCol="215900" anchor="ctr"/>
          <a:lstStyle/>
          <a:p>
            <a:pPr marL="0" marR="0" indent="0" algn="l" defTabSz="914400">
              <a:lnSpc>
                <a:spcPct val="100000"/>
              </a:lnSpc>
              <a:spcBef>
                <a:spcPts val="0"/>
              </a:spcBef>
              <a:spcAft>
                <a:spcPts val="0"/>
              </a:spcAft>
              <a:buNone/>
              <a:tabLst/>
              <a:defRPr lang="pt-BR"/>
            </a:pPr>
            <a:endParaRPr lang="pt-BR" sz="1800" cap="none" dirty="0">
              <a:latin typeface="Arial" pitchFamily="2" charset="0"/>
              <a:ea typeface="Calibri" pitchFamily="2" charset="0"/>
              <a:cs typeface="Arial" pitchFamily="2" charset="0"/>
            </a:endParaRPr>
          </a:p>
        </p:txBody>
      </p:sp>
      <p:sp>
        <p:nvSpPr>
          <p:cNvPr id="4" name="Rectangle 4"/>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B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8AAAAPAAAADwSwAA8AAAABAgAAAmAAAACAAAAP//////////"/>
              </a:ext>
            </a:extLst>
          </p:cNvSpPr>
          <p:nvPr/>
        </p:nvSpPr>
        <p:spPr>
          <a:xfrm>
            <a:off x="152400" y="152400"/>
            <a:ext cx="12192000" cy="0"/>
          </a:xfrm>
          <a:prstGeom prst="rect">
            <a:avLst/>
          </a:prstGeom>
          <a:noFill/>
          <a:ln>
            <a:noFill/>
          </a:ln>
          <a:effectLst/>
        </p:spPr>
        <p:txBody>
          <a:bodyPr vert="horz" wrap="none" lIns="91440" tIns="45720" rIns="91440" bIns="45720" numCol="1" spcCol="215900" anchor="ctr"/>
          <a:lstStyle/>
          <a:p>
            <a:pPr marL="0" marR="0" indent="0" algn="l" defTabSz="914400">
              <a:lnSpc>
                <a:spcPct val="100000"/>
              </a:lnSpc>
              <a:spcBef>
                <a:spcPts val="0"/>
              </a:spcBef>
              <a:spcAft>
                <a:spcPts val="0"/>
              </a:spcAft>
              <a:buNone/>
              <a:tabLst/>
              <a:defRPr lang="pt-BR"/>
            </a:pPr>
            <a:endParaRPr lang="pt-BR" sz="1800" cap="none" dirty="0">
              <a:latin typeface="Arial" pitchFamily="2" charset="0"/>
              <a:ea typeface="Calibri" pitchFamily="2" charset="0"/>
              <a:cs typeface="Arial" pitchFamily="2" charset="0"/>
            </a:endParaRPr>
          </a:p>
        </p:txBody>
      </p:sp>
      <p:graphicFrame>
        <p:nvGraphicFramePr>
          <p:cNvPr id="5" name="Tabela 4"/>
          <p:cNvGraphicFramePr>
            <a:graphicFrameLocks noGrp="1"/>
          </p:cNvGraphicFramePr>
          <p:nvPr>
            <p:extLst>
              <p:ext uri="{D42A27DB-BD31-4B8C-83A1-F6EECF244321}">
                <p14:modId xmlns:p14="http://schemas.microsoft.com/office/powerpoint/2010/main" val="2913634439"/>
              </p:ext>
            </p:extLst>
          </p:nvPr>
        </p:nvGraphicFramePr>
        <p:xfrm>
          <a:off x="603250" y="2072005"/>
          <a:ext cx="10801350" cy="3237230"/>
        </p:xfrm>
        <a:graphic>
          <a:graphicData uri="http://schemas.openxmlformats.org/drawingml/2006/table">
            <a:tbl>
              <a:tblPr>
                <a:noFill/>
              </a:tblPr>
              <a:tblGrid>
                <a:gridCol w="5401310"/>
                <a:gridCol w="5400040"/>
              </a:tblGrid>
              <a:tr h="605790">
                <a:tc>
                  <a:txBody>
                    <a:bodyPr/>
                    <a:lstStyle/>
                    <a:p>
                      <a:pPr marL="0" marR="0" indent="0" algn="ctr" defTabSz="914400">
                        <a:lnSpc>
                          <a:spcPct val="100000"/>
                        </a:lnSpc>
                        <a:spcBef>
                          <a:spcPts val="0"/>
                        </a:spcBef>
                        <a:spcAft>
                          <a:spcPts val="0"/>
                        </a:spcAft>
                        <a:buNone/>
                        <a:tabLst/>
                        <a:defRPr lang="pt-BR" sz="2800" b="1" cap="none">
                          <a:solidFill>
                            <a:srgbClr val="000000"/>
                          </a:solidFill>
                        </a:defRPr>
                      </a:pPr>
                      <a:r>
                        <a:rPr dirty="0"/>
                        <a:t>Rito Sumário</a:t>
                      </a:r>
                    </a:p>
                  </a:txBody>
                  <a:tcPr marL="35560" marR="35560" marT="35560" marB="35560">
                    <a:lnL w="6350" cap="flat" cmpd="sng" algn="ctr">
                      <a:solidFill>
                        <a:schemeClr val="tx1"/>
                      </a:solidFill>
                      <a:prstDash val="solid"/>
                      <a:headEnd type="none"/>
                      <a:tailEnd type="none"/>
                    </a:lnL>
                    <a:lnR w="6350" cap="flat" cmpd="sng" algn="ctr">
                      <a:solidFill>
                        <a:schemeClr val="tx1"/>
                      </a:solidFill>
                      <a:prstDash val="solid"/>
                      <a:headEnd type="none"/>
                      <a:tailEnd type="none"/>
                    </a:lnR>
                    <a:lnT w="6350" cap="flat" cmpd="sng" algn="ctr">
                      <a:solidFill>
                        <a:schemeClr val="tx1"/>
                      </a:solidFill>
                      <a:prstDash val="solid"/>
                      <a:headEnd type="none"/>
                      <a:tailEnd type="none"/>
                    </a:lnT>
                    <a:lnB w="6350" cap="flat" cmpd="sng" algn="ctr">
                      <a:solidFill>
                        <a:schemeClr val="tx1"/>
                      </a:solidFill>
                      <a:prstDash val="solid"/>
                      <a:headEnd type="none"/>
                      <a:tailEnd type="none"/>
                    </a:lnB>
                    <a:lnTlToBr>
                      <a:noFill/>
                    </a:lnTlToBr>
                    <a:lnBlToTr>
                      <a:noFill/>
                    </a:lnBlToTr>
                    <a:solidFill>
                      <a:srgbClr val="00FFFF"/>
                    </a:solidFill>
                  </a:tcPr>
                </a:tc>
                <a:tc>
                  <a:txBody>
                    <a:bodyPr/>
                    <a:lstStyle/>
                    <a:p>
                      <a:pPr marL="0" marR="0" indent="0" algn="ctr" defTabSz="914400">
                        <a:lnSpc>
                          <a:spcPct val="100000"/>
                        </a:lnSpc>
                        <a:spcBef>
                          <a:spcPts val="0"/>
                        </a:spcBef>
                        <a:spcAft>
                          <a:spcPts val="0"/>
                        </a:spcAft>
                        <a:buNone/>
                        <a:tabLst/>
                        <a:defRPr lang="pt-BR" sz="2800" b="1" cap="none">
                          <a:solidFill>
                            <a:srgbClr val="000000"/>
                          </a:solidFill>
                        </a:defRPr>
                      </a:pPr>
                      <a:r>
                        <a:rPr dirty="0"/>
                        <a:t>Rito Ordinário</a:t>
                      </a:r>
                    </a:p>
                  </a:txBody>
                  <a:tcPr marL="35560" marR="35560" marT="35560" marB="35560">
                    <a:lnL w="6350" cap="flat" cmpd="sng" algn="ctr">
                      <a:solidFill>
                        <a:schemeClr val="tx1"/>
                      </a:solidFill>
                      <a:prstDash val="solid"/>
                      <a:headEnd type="none"/>
                      <a:tailEnd type="none"/>
                    </a:lnL>
                    <a:lnR w="6350" cap="flat" cmpd="sng" algn="ctr">
                      <a:solidFill>
                        <a:schemeClr val="tx1"/>
                      </a:solidFill>
                      <a:prstDash val="solid"/>
                      <a:headEnd type="none"/>
                      <a:tailEnd type="none"/>
                    </a:lnR>
                    <a:lnT w="6350" cap="flat" cmpd="sng" algn="ctr">
                      <a:solidFill>
                        <a:schemeClr val="tx1"/>
                      </a:solidFill>
                      <a:prstDash val="solid"/>
                      <a:headEnd type="none"/>
                      <a:tailEnd type="none"/>
                    </a:lnT>
                    <a:lnB w="6350" cap="flat" cmpd="sng" algn="ctr">
                      <a:solidFill>
                        <a:schemeClr val="tx1"/>
                      </a:solidFill>
                      <a:prstDash val="solid"/>
                      <a:headEnd type="none"/>
                      <a:tailEnd type="none"/>
                    </a:lnB>
                    <a:lnTlToBr>
                      <a:noFill/>
                    </a:lnTlToBr>
                    <a:lnBlToTr>
                      <a:noFill/>
                    </a:lnBlToTr>
                    <a:solidFill>
                      <a:srgbClr val="00FFFF"/>
                    </a:solidFill>
                  </a:tcPr>
                </a:tc>
                <a:extLst>
                  <a:ext uri="smNativeData">
                    <pr:rowheight xmlns:pr="smNativeData" xmlns="" xmlns:p15="http://schemas.microsoft.com/office/powerpoint/2012/main" xmlns:p14="http://schemas.microsoft.com/office/powerpoint/2010/main" xmlns:mc="http://schemas.openxmlformats.org/markup-compatibility/2006" dt="1761682958" type="min" val="605790"/>
                  </a:ext>
                </a:extLst>
              </a:tr>
              <a:tr h="2057400">
                <a:tc>
                  <a:txBody>
                    <a:bodyPr/>
                    <a:lstStyle/>
                    <a:p>
                      <a:pPr marL="0" marR="0" indent="0" algn="ctr" defTabSz="914400">
                        <a:lnSpc>
                          <a:spcPct val="100000"/>
                        </a:lnSpc>
                        <a:spcBef>
                          <a:spcPts val="0"/>
                        </a:spcBef>
                        <a:spcAft>
                          <a:spcPts val="0"/>
                        </a:spcAft>
                        <a:buNone/>
                        <a:tabLst/>
                        <a:defRPr lang="pt-BR" sz="2800" cap="none">
                          <a:solidFill>
                            <a:srgbClr val="000000"/>
                          </a:solidFill>
                        </a:defRPr>
                      </a:pPr>
                      <a:r>
                        <a:rPr dirty="0"/>
                        <a:t>Também conhecido como regime de urgência, somente deve ser usado em caráter excepcional. Celeridade e Simplicidade. </a:t>
                      </a:r>
                      <a:r>
                        <a:rPr lang="pt-BR" sz="2800" b="0" i="0" u="none" strike="noStrike" kern="1" cap="none" spc="0" baseline="0" dirty="0" smtClean="0">
                          <a:solidFill>
                            <a:schemeClr val="tx1"/>
                          </a:solidFill>
                          <a:effectLst/>
                          <a:latin typeface="+mn-lt"/>
                          <a:ea typeface="+mn-ea"/>
                          <a:cs typeface="+mn-cs"/>
                        </a:rPr>
                        <a:t>A urgência não autoriza, por si só, a supressão de etapas obrigatórias.</a:t>
                      </a:r>
                      <a:r>
                        <a:rPr dirty="0" smtClean="0"/>
                        <a:t> </a:t>
                      </a:r>
                      <a:endParaRPr dirty="0"/>
                    </a:p>
                  </a:txBody>
                  <a:tcPr marL="35560" marR="35560" marT="35560" marB="35560">
                    <a:lnL w="6350" cap="flat" cmpd="sng" algn="ctr">
                      <a:solidFill>
                        <a:schemeClr val="tx1"/>
                      </a:solidFill>
                      <a:prstDash val="solid"/>
                      <a:headEnd type="none"/>
                      <a:tailEnd type="none"/>
                    </a:lnL>
                    <a:lnR w="6350" cap="flat" cmpd="sng" algn="ctr">
                      <a:solidFill>
                        <a:schemeClr val="tx1"/>
                      </a:solidFill>
                      <a:prstDash val="solid"/>
                      <a:headEnd type="none"/>
                      <a:tailEnd type="none"/>
                    </a:lnR>
                    <a:lnT w="6350" cap="flat" cmpd="sng" algn="ctr">
                      <a:solidFill>
                        <a:schemeClr val="tx1"/>
                      </a:solidFill>
                      <a:prstDash val="solid"/>
                      <a:headEnd type="none"/>
                      <a:tailEnd type="none"/>
                    </a:lnT>
                    <a:lnB w="6350" cap="flat" cmpd="sng" algn="ctr">
                      <a:solidFill>
                        <a:schemeClr val="tx1"/>
                      </a:solidFill>
                      <a:prstDash val="solid"/>
                      <a:headEnd type="none"/>
                      <a:tailEnd type="none"/>
                    </a:lnB>
                    <a:lnTlToBr>
                      <a:noFill/>
                    </a:lnTlToBr>
                    <a:lnBlToTr>
                      <a:noFill/>
                    </a:lnBlToTr>
                    <a:solidFill>
                      <a:srgbClr val="FFFF00"/>
                    </a:solidFill>
                  </a:tcPr>
                </a:tc>
                <a:tc>
                  <a:txBody>
                    <a:bodyPr/>
                    <a:lstStyle/>
                    <a:p>
                      <a:pPr marL="0" marR="0" indent="0" algn="ctr" defTabSz="914400">
                        <a:lnSpc>
                          <a:spcPct val="100000"/>
                        </a:lnSpc>
                        <a:spcBef>
                          <a:spcPts val="0"/>
                        </a:spcBef>
                        <a:spcAft>
                          <a:spcPts val="0"/>
                        </a:spcAft>
                        <a:buNone/>
                        <a:tabLst/>
                        <a:defRPr lang="pt-BR" sz="2800" cap="none">
                          <a:solidFill>
                            <a:srgbClr val="000000"/>
                          </a:solidFill>
                        </a:defRPr>
                      </a:pPr>
                      <a:r>
                        <a:rPr dirty="0"/>
                        <a:t>É o mais completo e detalhado, sendo o coração do processo legislativo municipal.</a:t>
                      </a:r>
                    </a:p>
                  </a:txBody>
                  <a:tcPr marL="35560" marR="35560" marT="35560" marB="35560">
                    <a:lnL w="6350" cap="flat" cmpd="sng" algn="ctr">
                      <a:solidFill>
                        <a:schemeClr val="tx1"/>
                      </a:solidFill>
                      <a:prstDash val="solid"/>
                      <a:headEnd type="none"/>
                      <a:tailEnd type="none"/>
                    </a:lnL>
                    <a:lnR w="6350" cap="flat" cmpd="sng" algn="ctr">
                      <a:solidFill>
                        <a:schemeClr val="tx1"/>
                      </a:solidFill>
                      <a:prstDash val="solid"/>
                      <a:headEnd type="none"/>
                      <a:tailEnd type="none"/>
                    </a:lnR>
                    <a:lnT w="6350" cap="flat" cmpd="sng" algn="ctr">
                      <a:solidFill>
                        <a:schemeClr val="tx1"/>
                      </a:solidFill>
                      <a:prstDash val="solid"/>
                      <a:headEnd type="none"/>
                      <a:tailEnd type="none"/>
                    </a:lnT>
                    <a:lnB w="6350" cap="flat" cmpd="sng" algn="ctr">
                      <a:solidFill>
                        <a:schemeClr val="tx1"/>
                      </a:solidFill>
                      <a:prstDash val="solid"/>
                      <a:headEnd type="none"/>
                      <a:tailEnd type="none"/>
                    </a:lnB>
                    <a:lnTlToBr>
                      <a:noFill/>
                    </a:lnTlToBr>
                    <a:lnBlToTr>
                      <a:noFill/>
                    </a:lnBlToTr>
                    <a:solidFill>
                      <a:srgbClr val="00FF00"/>
                    </a:solidFill>
                  </a:tcPr>
                </a:tc>
                <a:extLst>
                  <a:ext uri="smNativeData">
                    <pr:rowheight xmlns:pr="smNativeData" xmlns="" xmlns:p15="http://schemas.microsoft.com/office/powerpoint/2012/main" xmlns:p14="http://schemas.microsoft.com/office/powerpoint/2010/main" xmlns:mc="http://schemas.openxmlformats.org/markup-compatibility/2006" dt="1761682958" type="min" val="2057400"/>
                  </a:ext>
                </a:extLst>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3wAAANsBAACpSAAA2gYAABAAAAAmAAAACAAAAP//////////"/>
              </a:ext>
            </a:extLst>
          </p:cNvSpPr>
          <p:nvPr/>
        </p:nvSpPr>
        <p:spPr>
          <a:xfrm>
            <a:off x="141605" y="301625"/>
            <a:ext cx="11670030" cy="812165"/>
          </a:xfrm>
          <a:prstGeom prst="rect">
            <a:avLst/>
          </a:prstGeom>
          <a:noFill/>
          <a:ln>
            <a:noFill/>
          </a:ln>
          <a:effectLst/>
        </p:spPr>
        <p:txBody>
          <a:bodyPr vert="horz" wrap="square" lIns="91440" tIns="45720" rIns="91440" bIns="45720" numCol="1" spcCol="215900" anchor="t"/>
          <a:lstStyle/>
          <a:p>
            <a:pPr algn="ctr">
              <a:defRPr lang="pt-BR"/>
            </a:pPr>
            <a:r>
              <a:rPr lang="pt-BR" sz="4000" b="1" i="1" cap="none" dirty="0">
                <a:solidFill>
                  <a:schemeClr val="bg1"/>
                </a:solidFill>
              </a:rPr>
              <a:t>Exemplo de etapas do Rito Ordinário</a:t>
            </a:r>
          </a:p>
        </p:txBody>
      </p:sp>
      <p:pic>
        <p:nvPicPr>
          <p:cNvPr id="3" name="Imagem1"/>
          <p:cNvPicPr>
            <a:picLocks noChangeAspect="1"/>
            <a:extLst>
              <a:ext uri="smNativeData">
                <pr:smNativeData xmlns="smNativeData" xmlns:pr="smNativeData" xmlns:p15="http://schemas.microsoft.com/office/powerpoint/2012/main" xmlns:p14="http://schemas.microsoft.com/office/powerpoint/2010/main" xmlns:mc="http://schemas.openxmlformats.org/markup-compatibility/2006" val="SMDATA_17_DiYBaRMAAAAlAAAAEQAAAC8B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AcAAAA4AAAAAAAAAAAAAAAAAAAA////AAAAAAAAAAAAAAAAAAAAAAAAAAAAAAAAAAAAAABkAAAAZAAAAAAAAAAjAAAABAAAAGQAAAAXAAAAFAAAAAAAAAAAAAAA/38AAP9/AAAAAAAACQAAAAQAAABbHwE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N3d3QX///8BAAAAAAAAAAAAAAAAAAAAAAAAAAAAAAAAAAAAAAAAAAAAAAACf39/APj4+APMzMwAwMD/AH9/fwAAAAAAAAAAAAAAAAD///8AAAAAACEAAAAYAAAAFAAAAJsGAADvCAAAuUEAADAqAAAAAAAAJgAAAAgAAAD//////////w=="/>
              </a:ext>
            </a:extLst>
          </p:cNvPicPr>
          <p:nvPr/>
        </p:nvPicPr>
        <p:blipFill>
          <a:blip r:embed="rId2"/>
          <a:stretch>
            <a:fillRect/>
          </a:stretch>
        </p:blipFill>
        <p:spPr>
          <a:xfrm>
            <a:off x="141605" y="1452245"/>
            <a:ext cx="11209885" cy="5405755"/>
          </a:xfrm>
          <a:prstGeom prst="rect">
            <a:avLst/>
          </a:prstGeom>
          <a:noFill/>
          <a:ln>
            <a:noFill/>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CREAAIoCAACaMAAA5QYAABAgAAAmAAAACAAAAP//////////"/>
              </a:ext>
            </a:extLst>
          </p:cNvSpPr>
          <p:nvPr/>
        </p:nvSpPr>
        <p:spPr>
          <a:xfrm>
            <a:off x="2769235" y="412750"/>
            <a:ext cx="5131435" cy="708025"/>
          </a:xfrm>
          <a:prstGeom prst="rect">
            <a:avLst/>
          </a:prstGeom>
          <a:noFill/>
          <a:ln>
            <a:noFill/>
          </a:ln>
          <a:effectLst/>
        </p:spPr>
        <p:txBody>
          <a:bodyPr vert="horz" wrap="none" lIns="91440" tIns="45720" rIns="91440" bIns="45720" numCol="1" spcCol="215900" anchor="t"/>
          <a:lstStyle/>
          <a:p>
            <a:pPr algn="ctr">
              <a:defRPr lang="pt-BR"/>
            </a:pPr>
            <a:r>
              <a:rPr lang="pt-BR" sz="4000" b="1" i="1" cap="none" dirty="0">
                <a:solidFill>
                  <a:schemeClr val="bg1"/>
                </a:solidFill>
              </a:rPr>
              <a:t>Etapas do Rito Sumário</a:t>
            </a:r>
          </a:p>
        </p:txBody>
      </p:sp>
      <p:sp>
        <p:nvSpPr>
          <p:cNvPr id="3" name="CaixaDeText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B/f38A+Pj4A8zMzADAwP8Af39/AAAAAAAAAAAAAAAAAAAAAAAAAAAAIQAAABgAAAAUAAAADAMAAPwIAACASAAAjCoAABAgAAAmAAAACAAAAP//////////"/>
              </a:ext>
            </a:extLst>
          </p:cNvSpPr>
          <p:nvPr/>
        </p:nvSpPr>
        <p:spPr>
          <a:xfrm>
            <a:off x="495300" y="1460500"/>
            <a:ext cx="11290300" cy="5455920"/>
          </a:xfrm>
          <a:prstGeom prst="rect">
            <a:avLst/>
          </a:prstGeom>
          <a:noFill/>
          <a:ln>
            <a:noFill/>
          </a:ln>
          <a:effectLst/>
        </p:spPr>
        <p:txBody>
          <a:bodyPr vert="horz" wrap="square" lIns="91440" tIns="45720" rIns="91440" bIns="45720" numCol="1" spcCol="215900" anchor="t"/>
          <a:lstStyle/>
          <a:p>
            <a:pPr algn="just">
              <a:defRPr lang="pt-BR"/>
            </a:pPr>
            <a:endParaRPr dirty="0"/>
          </a:p>
          <a:p>
            <a:pPr algn="just">
              <a:defRPr lang="pt-BR"/>
            </a:pPr>
            <a:r>
              <a:rPr lang="pt-BR" sz="2800" cap="none" dirty="0"/>
              <a:t>●acionamento pelo Poder Executivo;</a:t>
            </a:r>
          </a:p>
          <a:p>
            <a:pPr algn="just">
              <a:defRPr lang="pt-BR"/>
            </a:pPr>
            <a:r>
              <a:rPr lang="pt-BR" sz="2800" cap="none" dirty="0"/>
              <a:t>● projeto de lei de iniciativa do governo;</a:t>
            </a:r>
          </a:p>
          <a:p>
            <a:pPr algn="just">
              <a:defRPr lang="pt-BR"/>
            </a:pPr>
            <a:r>
              <a:rPr lang="pt-BR" sz="2800" cap="none" dirty="0"/>
              <a:t>● obrigatoriedade de ser recepcionado pela Lei Orgânica Municipal e pelo Regimento Interno (art. 64 da CF/1988);</a:t>
            </a:r>
          </a:p>
          <a:p>
            <a:pPr algn="just">
              <a:defRPr lang="pt-BR"/>
            </a:pPr>
            <a:r>
              <a:rPr lang="pt-BR" sz="2800" cap="none" dirty="0"/>
              <a:t>● não basta que o prefeito requeira, há de se justificar a urgência, explicar o possível dano que uma eventual demora geraria à comunidade;</a:t>
            </a:r>
          </a:p>
          <a:p>
            <a:pPr algn="just">
              <a:defRPr lang="pt-BR"/>
            </a:pPr>
            <a:r>
              <a:rPr lang="pt-BR" sz="2800" cap="none" dirty="0"/>
              <a:t>● as constituições estaduais e leis orgânicas normalmente estabelecem o prazo de 30 dias;</a:t>
            </a:r>
          </a:p>
          <a:p>
            <a:pPr algn="just">
              <a:defRPr lang="pt-BR"/>
            </a:pPr>
            <a:r>
              <a:rPr lang="pt-BR" sz="2800" cap="none" dirty="0"/>
              <a:t>● esgotado esse prazo, o presidente da Câmara colocará na ordem do dia da sessão subsequente, sobrestando os demais projetos, "trancando" a pauta;</a:t>
            </a:r>
          </a:p>
          <a:p>
            <a:pPr algn="just">
              <a:defRPr lang="pt-BR"/>
            </a:pPr>
            <a:r>
              <a:rPr lang="pt-BR" sz="2800" cap="none" dirty="0"/>
              <a:t>● o rito sumário não admite supressão de fases.</a:t>
            </a:r>
          </a:p>
          <a:p>
            <a:pPr>
              <a:defRPr lang="pt-BR"/>
            </a:pPr>
            <a:endParaRPr lang="pt-BR" sz="2800" cap="none"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BYBAAAASwAAOgkAABAgAAAmAAAACAAAAP//////////"/>
              </a:ext>
            </a:extLst>
          </p:cNvSpPr>
          <p:nvPr/>
        </p:nvSpPr>
        <p:spPr>
          <a:xfrm>
            <a:off x="0" y="176530"/>
            <a:ext cx="12192000" cy="1323340"/>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a:solidFill>
                  <a:schemeClr val="bg1"/>
                </a:solidFill>
              </a:rPr>
              <a:t>O que compreende o processo legislativo municipal?</a:t>
            </a:r>
          </a:p>
          <a:p>
            <a:pPr algn="ctr">
              <a:defRPr lang="pt-BR"/>
            </a:pPr>
            <a:endParaRPr lang="pt-BR" sz="4000" b="1" i="1" cap="none" dirty="0">
              <a:solidFill>
                <a:schemeClr val="bg1"/>
              </a:solidFill>
            </a:endParaRPr>
          </a:p>
        </p:txBody>
      </p:sp>
      <p:pic>
        <p:nvPicPr>
          <p:cNvPr id="4" name="Picture 2"/>
          <p:cNvPicPr>
            <a:picLocks noChangeAspect="1"/>
            <a:extLst>
              <a:ext uri="smNativeData">
                <pr:smNativeData xmlns="smNativeData" xmlns:pr="smNativeData" xmlns:p15="http://schemas.microsoft.com/office/powerpoint/2012/main" xmlns:p14="http://schemas.microsoft.com/office/powerpoint/2010/main" xmlns:mc="http://schemas.openxmlformats.org/markup-compatibility/2006" val="SMDATA_17_DiYBaRMAAAAlAAAAEQAAAC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AcAAAA4AAAAAAAAAAAAAAAAAAAA////AAAAAAAAAAAAAAAAAAAAAAAAAAAAAAAAAAAAAABkAAAAZAAAAAAAAAAjAAAABAAAAGQAAAAXAAAAFAAAAAAAAAAAAAAA/38AAP9/AAAAAAAACQAAAAQAAAD/////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N3d3QX///8BAAAAAAAAAAAAAAAAAAAAAAAAAAAAAAAAAAAAAAAAAAAAAAACf39/APj4+APMzMwAwMD/AH9/fwAAAAAAAAAAAAAAAAD///8AAAAAACEAAAAYAAAAFAAAAAQGAABcJQAAXBIAACQoAAAQAAAAJgAAAAgAAAD//////////w=="/>
              </a:ext>
            </a:extLst>
          </p:cNvPicPr>
          <p:nvPr/>
        </p:nvPicPr>
        <p:blipFill>
          <a:blip r:embed="rId2"/>
          <a:stretch>
            <a:fillRect/>
          </a:stretch>
        </p:blipFill>
        <p:spPr>
          <a:xfrm>
            <a:off x="977900" y="6073140"/>
            <a:ext cx="2006600" cy="452120"/>
          </a:xfrm>
          <a:prstGeom prst="rect">
            <a:avLst/>
          </a:prstGeom>
          <a:noFill/>
          <a:ln>
            <a:noFill/>
          </a:ln>
          <a:effectLst/>
        </p:spPr>
      </p:pic>
      <p:graphicFrame>
        <p:nvGraphicFramePr>
          <p:cNvPr id="8" name="Tabela 7"/>
          <p:cNvGraphicFramePr>
            <a:graphicFrameLocks noGrp="1"/>
          </p:cNvGraphicFramePr>
          <p:nvPr>
            <p:extLst>
              <p:ext uri="{D42A27DB-BD31-4B8C-83A1-F6EECF244321}">
                <p14:modId xmlns:p14="http://schemas.microsoft.com/office/powerpoint/2010/main" val="1966388255"/>
              </p:ext>
            </p:extLst>
          </p:nvPr>
        </p:nvGraphicFramePr>
        <p:xfrm>
          <a:off x="858982" y="2311862"/>
          <a:ext cx="9781309" cy="2590800"/>
        </p:xfrm>
        <a:graphic>
          <a:graphicData uri="http://schemas.openxmlformats.org/drawingml/2006/table">
            <a:tbl>
              <a:tblPr firstRow="1" bandRow="1">
                <a:tableStyleId>{8A107856-5554-42FB-B03E-39F5DBC370BA}</a:tableStyleId>
              </a:tblPr>
              <a:tblGrid>
                <a:gridCol w="9781309"/>
              </a:tblGrid>
              <a:tr h="0">
                <a:tc>
                  <a:txBody>
                    <a:bodyPr/>
                    <a:lstStyle/>
                    <a:p>
                      <a:pPr algn="ctr"/>
                      <a:r>
                        <a:rPr lang="pt-BR" sz="2800" b="1" dirty="0" smtClean="0"/>
                        <a:t>Elaboração</a:t>
                      </a:r>
                      <a:r>
                        <a:rPr lang="pt-BR" sz="2800" b="1" baseline="0" dirty="0" smtClean="0"/>
                        <a:t> de emendas à Lei Orgânica</a:t>
                      </a:r>
                      <a:endParaRPr lang="pt-BR" sz="2800" b="1" dirty="0">
                        <a:solidFill>
                          <a:schemeClr val="tx1"/>
                        </a:solidFill>
                      </a:endParaRPr>
                    </a:p>
                  </a:txBody>
                  <a:tcPr/>
                </a:tc>
              </a:tr>
              <a:tr h="370840">
                <a:tc>
                  <a:txBody>
                    <a:bodyPr/>
                    <a:lstStyle/>
                    <a:p>
                      <a:pPr algn="ctr"/>
                      <a:r>
                        <a:rPr lang="pt-BR" sz="2800" b="1" dirty="0" smtClean="0"/>
                        <a:t>Lei</a:t>
                      </a:r>
                      <a:r>
                        <a:rPr lang="pt-BR" sz="2800" b="1" baseline="0" dirty="0" smtClean="0"/>
                        <a:t>s complementares</a:t>
                      </a:r>
                      <a:endParaRPr lang="pt-BR" sz="2800" b="1" dirty="0"/>
                    </a:p>
                  </a:txBody>
                  <a:tcPr/>
                </a:tc>
              </a:tr>
              <a:tr h="370840">
                <a:tc>
                  <a:txBody>
                    <a:bodyPr/>
                    <a:lstStyle/>
                    <a:p>
                      <a:pPr algn="ctr"/>
                      <a:r>
                        <a:rPr lang="pt-BR" sz="2800" b="1" dirty="0" smtClean="0"/>
                        <a:t>Leis ordinárias</a:t>
                      </a:r>
                      <a:endParaRPr lang="pt-BR" sz="2800" b="1" dirty="0"/>
                    </a:p>
                  </a:txBody>
                  <a:tcPr/>
                </a:tc>
              </a:tr>
              <a:tr h="370840">
                <a:tc>
                  <a:txBody>
                    <a:bodyPr/>
                    <a:lstStyle/>
                    <a:p>
                      <a:pPr algn="ctr"/>
                      <a:r>
                        <a:rPr lang="pt-BR" sz="2800" b="1" dirty="0" smtClean="0"/>
                        <a:t>Decretos legislativos</a:t>
                      </a:r>
                      <a:endParaRPr lang="pt-BR" sz="2800" b="1" dirty="0"/>
                    </a:p>
                  </a:txBody>
                  <a:tcPr/>
                </a:tc>
              </a:tr>
              <a:tr h="370840">
                <a:tc>
                  <a:txBody>
                    <a:bodyPr/>
                    <a:lstStyle/>
                    <a:p>
                      <a:pPr algn="ctr"/>
                      <a:r>
                        <a:rPr lang="pt-BR" sz="2800" b="1" dirty="0" smtClean="0"/>
                        <a:t>Resoluções</a:t>
                      </a:r>
                      <a:r>
                        <a:rPr lang="pt-BR" sz="2800" b="1" baseline="0" dirty="0" smtClean="0"/>
                        <a:t> normativas e administrativas</a:t>
                      </a:r>
                      <a:endParaRPr lang="pt-BR" sz="2800" b="1" dirty="0"/>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CIBAAAASwAA5QgAABAgAAAmAAAACAAAAP//////////"/>
              </a:ext>
            </a:extLst>
          </p:cNvSpPr>
          <p:nvPr/>
        </p:nvSpPr>
        <p:spPr>
          <a:xfrm>
            <a:off x="0" y="184150"/>
            <a:ext cx="12192000" cy="1261745"/>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a:solidFill>
                  <a:schemeClr val="bg1"/>
                </a:solidFill>
              </a:rPr>
              <a:t>O que compreende o processo legislativo municipal?</a:t>
            </a:r>
          </a:p>
          <a:p>
            <a:pPr algn="ctr">
              <a:defRPr lang="pt-BR"/>
            </a:pPr>
            <a:endParaRPr lang="pt-BR" sz="36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AQAAIcKAABkRgAAdyAAABAgAAAmAAAACAAAAP//////////"/>
              </a:ext>
            </a:extLst>
          </p:cNvSpPr>
          <p:nvPr/>
        </p:nvSpPr>
        <p:spPr>
          <a:xfrm>
            <a:off x="673100" y="1711325"/>
            <a:ext cx="10769600" cy="3566160"/>
          </a:xfrm>
          <a:prstGeom prst="rect">
            <a:avLst/>
          </a:prstGeom>
          <a:noFill/>
          <a:ln>
            <a:noFill/>
          </a:ln>
          <a:effectLst/>
        </p:spPr>
        <p:txBody>
          <a:bodyPr vert="horz" wrap="square" lIns="91440" tIns="45720" rIns="91440" bIns="45720" numCol="1" spcCol="215900" anchor="t"/>
          <a:lstStyle/>
          <a:p>
            <a:pPr algn="just">
              <a:defRPr lang="pt-BR"/>
            </a:pPr>
            <a:endParaRPr lang="pt-BR" sz="2400" b="1" cap="none" dirty="0"/>
          </a:p>
          <a:p>
            <a:pPr algn="just">
              <a:lnSpc>
                <a:spcPct val="100000"/>
              </a:lnSpc>
              <a:defRPr lang="pt-BR"/>
            </a:pPr>
            <a:endParaRPr lang="pt-BR" sz="2400" b="1" cap="none" dirty="0"/>
          </a:p>
          <a:p>
            <a:pPr algn="just">
              <a:lnSpc>
                <a:spcPct val="150000"/>
              </a:lnSpc>
              <a:defRPr lang="pt-BR"/>
            </a:pPr>
            <a:r>
              <a:rPr lang="pt-BR" sz="2800" b="1" cap="none" dirty="0" smtClean="0"/>
              <a:t>A </a:t>
            </a:r>
            <a:r>
              <a:rPr lang="pt-BR" sz="2800" b="1" cap="none" dirty="0"/>
              <a:t>proposta de emenda à Lei Orgânica</a:t>
            </a:r>
            <a:r>
              <a:rPr lang="pt-BR" sz="2800" cap="none" dirty="0"/>
              <a:t> é um projeto que, se aprovado, altera a Lei Orgânica. A Lei Orgânica, por sua vez, equivale à Constituição no âmbito do município, sendo considerada a lei mais importante de um município.</a:t>
            </a:r>
          </a:p>
          <a:p>
            <a:pPr marL="342900" indent="-342900" algn="just">
              <a:lnSpc>
                <a:spcPct val="150000"/>
              </a:lnSpc>
              <a:buFont typeface="Wingdings" charset="2"/>
              <a:buChar char="§"/>
              <a:defRPr lang="pt-BR"/>
            </a:pPr>
            <a:endParaRPr lang="pt-BR" sz="3200" cap="none" dirty="0"/>
          </a:p>
        </p:txBody>
      </p:sp>
      <p:sp>
        <p:nvSpPr>
          <p:cNvPr id="4" name="Freeform 10"/>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CwAAAA0AAAAAZAUAANgiAACIEwAAiCcAAAAAAAAAAAAAAAAAAAEAAABQAAAAAAAAAAAA4D8AAAAAAADgPwAAAAAAAOA/AAAAAAAA4D8AAAAAAADgPwAAAAAAAOA/AAAAAAAA4D8AAAAAAADgPwAAAAAAAOA/AAAAAAAA4D8CAAAAjAAAAAEAAAACAAAA////AP///wgAAAAAAAAAAHWJjK3WpjFBrxq8bRWY2HEB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P////8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ZAUAANgiAACIEwAAiCcAABAAAAAmAAAACAAAAP//////////"/>
              </a:ext>
            </a:extLst>
          </p:cNvSpPr>
          <p:nvPr/>
        </p:nvSpPr>
        <p:spPr>
          <a:xfrm>
            <a:off x="876300" y="5664200"/>
            <a:ext cx="2298700" cy="762000"/>
          </a:xfrm>
          <a:custGeom>
            <a:avLst/>
            <a:gdLst/>
            <a:ahLst/>
            <a:cxnLst/>
            <a:rect l="0" t="0" r="2298700" b="762000"/>
            <a:pathLst>
              <a:path w="2298700" h="762000">
                <a:moveTo>
                  <a:pt x="0" y="0"/>
                </a:moveTo>
                <a:lnTo>
                  <a:pt x="2298700" y="0"/>
                </a:lnTo>
                <a:lnTo>
                  <a:pt x="2298700" y="762000"/>
                </a:lnTo>
                <a:lnTo>
                  <a:pt x="0" y="762000"/>
                </a:lnTo>
                <a:lnTo>
                  <a:pt x="0" y="0"/>
                </a:lnTo>
                <a:close/>
              </a:path>
            </a:pathLst>
          </a:custGeom>
          <a:blipFill>
            <a:blip r:embed="rId2"/>
            <a:srcRect/>
            <a:stretch/>
          </a:blipFill>
          <a:ln>
            <a:noFill/>
          </a:ln>
          <a:effectLst/>
        </p:spPr>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CIBAAAASwAA5QgAABAgAAAmAAAACAAAAP//////////"/>
              </a:ext>
            </a:extLst>
          </p:cNvSpPr>
          <p:nvPr/>
        </p:nvSpPr>
        <p:spPr>
          <a:xfrm>
            <a:off x="0" y="184150"/>
            <a:ext cx="12192000" cy="1261745"/>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a:solidFill>
                  <a:schemeClr val="bg1"/>
                </a:solidFill>
              </a:rPr>
              <a:t>O que compreende o processo legislativo municipal?</a:t>
            </a:r>
          </a:p>
          <a:p>
            <a:pPr algn="ctr">
              <a:defRPr lang="pt-BR"/>
            </a:pPr>
            <a:endParaRPr lang="pt-BR" sz="36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ngIAAIcKAABkRgAAtSwAABAgAAAmAAAACAAAAP//////////"/>
              </a:ext>
            </a:extLst>
          </p:cNvSpPr>
          <p:nvPr/>
        </p:nvSpPr>
        <p:spPr>
          <a:xfrm>
            <a:off x="425450" y="1711325"/>
            <a:ext cx="11017250" cy="5556250"/>
          </a:xfrm>
          <a:prstGeom prst="rect">
            <a:avLst/>
          </a:prstGeom>
          <a:noFill/>
          <a:ln>
            <a:noFill/>
          </a:ln>
          <a:effectLst/>
        </p:spPr>
        <p:txBody>
          <a:bodyPr vert="horz" wrap="square" lIns="91440" tIns="45720" rIns="91440" bIns="45720" numCol="1" spcCol="215900" anchor="t"/>
          <a:lstStyle/>
          <a:p>
            <a:pPr algn="just">
              <a:defRPr lang="pt-BR"/>
            </a:pPr>
            <a:r>
              <a:rPr lang="pt-BR" sz="2400" b="1" cap="none" dirty="0"/>
              <a:t>Lei Orgânica do Município de Teresina</a:t>
            </a:r>
            <a:r>
              <a:rPr lang="pt-BR" sz="2400" cap="none" dirty="0"/>
              <a:t>:</a:t>
            </a:r>
          </a:p>
          <a:p>
            <a:pPr algn="just">
              <a:defRPr lang="pt-BR"/>
            </a:pPr>
            <a:r>
              <a:rPr lang="pt-BR" sz="2400" cap="none" dirty="0"/>
              <a:t>A emenda à Lei Orgânica Municipal possui legitimados específicos para sua propositura, bem como um trâmite diferente das demais proposições:</a:t>
            </a:r>
          </a:p>
          <a:p>
            <a:pPr algn="just">
              <a:defRPr lang="pt-BR"/>
            </a:pPr>
            <a:r>
              <a:rPr lang="pt-BR" sz="2400" cap="none" dirty="0"/>
              <a:t>Art. 48, LOM. A Lei Orgânica Municipal poderá ser emendada, mediante proposta:</a:t>
            </a:r>
          </a:p>
          <a:p>
            <a:pPr algn="just">
              <a:defRPr lang="pt-BR"/>
            </a:pPr>
            <a:r>
              <a:rPr lang="pt-BR" sz="2400" cap="none" dirty="0"/>
              <a:t>I - de 1/3 (um terço), no mínimo dos Vereadores;</a:t>
            </a:r>
          </a:p>
          <a:p>
            <a:pPr algn="just">
              <a:defRPr lang="pt-BR"/>
            </a:pPr>
            <a:r>
              <a:rPr lang="pt-BR" sz="2400" cap="none" dirty="0"/>
              <a:t>II - do Prefeito Municipal;</a:t>
            </a:r>
          </a:p>
          <a:p>
            <a:pPr algn="just">
              <a:defRPr lang="pt-BR"/>
            </a:pPr>
            <a:r>
              <a:rPr lang="pt-BR" sz="2400" cap="none" dirty="0"/>
              <a:t>III - da população, através da subscrição de 5% (cinco por cento) do eleitorado do Município.</a:t>
            </a:r>
          </a:p>
          <a:p>
            <a:pPr algn="just">
              <a:defRPr lang="pt-BR"/>
            </a:pPr>
            <a:r>
              <a:rPr lang="pt-BR" sz="2400" cap="none" dirty="0"/>
              <a:t>§ 1° A proposta de emenda e de reforma à Lei Orgânica do Município será votada em 02 (dois) turnos, com interstício de 10 (dez) dias, e aprovada por 2/3 (dois terços) dos membros da Câmara Municipal.</a:t>
            </a:r>
          </a:p>
          <a:p>
            <a:pPr algn="just">
              <a:defRPr lang="pt-BR"/>
            </a:pPr>
            <a:r>
              <a:rPr lang="pt-BR" sz="2400" cap="none" dirty="0"/>
              <a:t>§ 2° A emenda à Lei Orgânica será promulgada pela Mesa da Câmara, com o respectivo número de ordem.</a:t>
            </a:r>
          </a:p>
          <a:p>
            <a:pPr marL="342900" indent="-342900" algn="just">
              <a:lnSpc>
                <a:spcPct val="150000"/>
              </a:lnSpc>
              <a:buFont typeface="Wingdings" charset="2"/>
              <a:buChar char="§"/>
              <a:defRPr lang="pt-BR"/>
            </a:pPr>
            <a:endParaRPr lang="pt-BR" sz="3200" cap="none"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EoBAAAASwAADQkAABAgAAAmAAAACAAAAP//////////"/>
              </a:ext>
            </a:extLst>
          </p:cNvSpPr>
          <p:nvPr/>
        </p:nvSpPr>
        <p:spPr>
          <a:xfrm>
            <a:off x="0" y="209550"/>
            <a:ext cx="12192000" cy="1261745"/>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a:solidFill>
                  <a:schemeClr val="bg1"/>
                </a:solidFill>
              </a:rPr>
              <a:t>O que compreende o processo legislativo municipal?</a:t>
            </a:r>
          </a:p>
          <a:p>
            <a:pPr algn="ctr">
              <a:defRPr lang="pt-BR"/>
            </a:pPr>
            <a:endParaRPr lang="pt-BR" sz="36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AQAAIcKAABkRgAAzCwAABAgAAAmAAAACAAAAP//////////"/>
              </a:ext>
            </a:extLst>
          </p:cNvSpPr>
          <p:nvPr/>
        </p:nvSpPr>
        <p:spPr>
          <a:xfrm>
            <a:off x="673100" y="1711325"/>
            <a:ext cx="10769600" cy="5570855"/>
          </a:xfrm>
          <a:prstGeom prst="rect">
            <a:avLst/>
          </a:prstGeom>
          <a:noFill/>
          <a:ln>
            <a:noFill/>
          </a:ln>
          <a:effectLst/>
        </p:spPr>
        <p:txBody>
          <a:bodyPr vert="horz" wrap="square" lIns="91440" tIns="45720" rIns="91440" bIns="45720" numCol="1" spcCol="215900" anchor="t"/>
          <a:lstStyle/>
          <a:p>
            <a:pPr algn="just">
              <a:defRPr lang="pt-BR"/>
            </a:pPr>
            <a:r>
              <a:rPr lang="pt-BR" sz="2800" b="1" cap="none" dirty="0"/>
              <a:t>A lei </a:t>
            </a:r>
            <a:r>
              <a:rPr lang="pt-BR" sz="2800" b="1" cap="none" dirty="0" smtClean="0"/>
              <a:t>complementar</a:t>
            </a:r>
            <a:r>
              <a:rPr lang="pt-BR" sz="2800" dirty="0" smtClean="0"/>
              <a:t> </a:t>
            </a:r>
            <a:r>
              <a:rPr lang="pt-BR" sz="2800" dirty="0"/>
              <a:t>é uma espécie normativa destinada à disciplina de matérias expressamente reservadas a essa modalidade legislativa pela Constituição ou pela Lei Orgânica. Sua função não se limita a complementar ou explicar normas anteriores, podendo estabelecer disciplina jurídica própria sobre matérias de sua competência</a:t>
            </a:r>
            <a:r>
              <a:rPr lang="pt-BR" sz="2800" dirty="0" smtClean="0"/>
              <a:t>.</a:t>
            </a:r>
          </a:p>
          <a:p>
            <a:pPr algn="just">
              <a:defRPr lang="pt-BR"/>
            </a:pPr>
            <a:endParaRPr lang="pt-BR" sz="2800" cap="none" dirty="0"/>
          </a:p>
          <a:p>
            <a:pPr algn="just">
              <a:defRPr lang="pt-BR"/>
            </a:pPr>
            <a:r>
              <a:rPr lang="pt-BR" sz="2800" b="1" cap="none" dirty="0"/>
              <a:t>A lei ordinária</a:t>
            </a:r>
            <a:r>
              <a:rPr lang="pt-BR" sz="2800" cap="none" dirty="0"/>
              <a:t> é um ato normativo primário e contém, em regra, normas gerais e abstratas. Embora as leis sejam definidas, normalmente, pela generalidade e abstração, estas contêm, não raramente, normas singulares. </a:t>
            </a:r>
          </a:p>
          <a:p>
            <a:pPr marL="342900" indent="-342900" algn="just">
              <a:lnSpc>
                <a:spcPct val="150000"/>
              </a:lnSpc>
              <a:buFont typeface="Wingdings" charset="2"/>
              <a:buChar char="§"/>
              <a:defRPr lang="pt-BR"/>
            </a:pPr>
            <a:endParaRPr lang="pt-BR" sz="3200" cap="none"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O4AAAAASwAAsggAABAgAAAmAAAACAAAAP//////////"/>
              </a:ext>
            </a:extLst>
          </p:cNvSpPr>
          <p:nvPr/>
        </p:nvSpPr>
        <p:spPr>
          <a:xfrm>
            <a:off x="0" y="151130"/>
            <a:ext cx="12192000" cy="1262380"/>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a:solidFill>
                  <a:schemeClr val="bg1"/>
                </a:solidFill>
              </a:rPr>
              <a:t>O que compreende o processo legislativo municipal?</a:t>
            </a:r>
          </a:p>
          <a:p>
            <a:pPr algn="ctr">
              <a:defRPr lang="pt-BR"/>
            </a:pPr>
            <a:endParaRPr lang="pt-BR" sz="36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AQAAB8JAABkRgAATycAABAgAAAmAAAACAAAAP//////////"/>
              </a:ext>
            </a:extLst>
          </p:cNvSpPr>
          <p:nvPr/>
        </p:nvSpPr>
        <p:spPr>
          <a:xfrm>
            <a:off x="673100" y="1482725"/>
            <a:ext cx="10769600" cy="4907280"/>
          </a:xfrm>
          <a:prstGeom prst="rect">
            <a:avLst/>
          </a:prstGeom>
          <a:noFill/>
          <a:ln>
            <a:noFill/>
          </a:ln>
          <a:effectLst/>
        </p:spPr>
        <p:txBody>
          <a:bodyPr vert="horz" wrap="square" lIns="91440" tIns="45720" rIns="91440" bIns="45720" numCol="1" spcCol="215900" anchor="t"/>
          <a:lstStyle/>
          <a:p>
            <a:pPr algn="just">
              <a:defRPr lang="pt-BR"/>
            </a:pPr>
            <a:endParaRPr dirty="0"/>
          </a:p>
          <a:p>
            <a:pPr algn="just">
              <a:defRPr lang="pt-BR"/>
            </a:pPr>
            <a:endParaRPr dirty="0"/>
          </a:p>
          <a:p>
            <a:pPr algn="just">
              <a:defRPr lang="pt-BR"/>
            </a:pPr>
            <a:r>
              <a:rPr lang="pt-BR" sz="2800" b="1" cap="none" dirty="0"/>
              <a:t>Os Decretos Legislativos</a:t>
            </a:r>
            <a:r>
              <a:rPr lang="pt-BR" sz="2800" cap="none" dirty="0"/>
              <a:t>, destinam-se a regular matéria de competência exclusiva da Câmara que produza efeitos externos, não dependendo de sanção ou veto do Prefeito Municipal. </a:t>
            </a:r>
          </a:p>
          <a:p>
            <a:pPr algn="just">
              <a:defRPr lang="pt-BR"/>
            </a:pPr>
            <a:endParaRPr lang="pt-BR" sz="2800" cap="none" dirty="0"/>
          </a:p>
          <a:p>
            <a:pPr algn="just">
              <a:defRPr lang="pt-BR"/>
            </a:pPr>
            <a:r>
              <a:rPr lang="pt-BR" sz="2800" cap="none" dirty="0"/>
              <a:t>Temos como exemplo: </a:t>
            </a:r>
            <a:r>
              <a:rPr lang="pt-BR" sz="2800" u="sng" cap="none" dirty="0"/>
              <a:t>uma proposta de vereador que tem por finalidade sustar o Decreto executivo que reajusta ilegalmente a tarifa dos transportes coletivos urbanos do Município de Teresina</a:t>
            </a:r>
            <a:r>
              <a:rPr lang="pt-BR" sz="2800" cap="none" dirty="0"/>
              <a:t>.</a:t>
            </a:r>
          </a:p>
          <a:p>
            <a:pPr algn="just">
              <a:defRPr lang="pt-BR" sz="2800" cap="none"/>
            </a:pPr>
            <a:endParaRPr lang="pt-BR" sz="2800" cap="none" dirty="0"/>
          </a:p>
          <a:p>
            <a:pPr marL="342900" indent="-342900" algn="just">
              <a:lnSpc>
                <a:spcPct val="150000"/>
              </a:lnSpc>
              <a:buFont typeface="Wingdings" charset="2"/>
              <a:buChar char="§"/>
              <a:defRPr lang="pt-BR"/>
            </a:pPr>
            <a:endParaRPr lang="pt-BR" sz="3200" cap="none" dirty="0"/>
          </a:p>
        </p:txBody>
      </p:sp>
      <p:sp>
        <p:nvSpPr>
          <p:cNvPr id="4" name="Curva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CwAAAA0AAAAAdAQAAJkiAAAEEAAAMCoAAAAAAAAAAAAAAAAAAAEAAABQAAAAAAAAAAAA4D8AAAAAAADgPwAAAAAAAOA/AAAAAAAA4D8AAAAAAADgPwAAAAAAAOA/AAAAAAAA4D8AAAAAAADgPwAAAAAAAOA/AAAAAAAA4D8CAAAAjAAAAAEAAAACAAAA////AP///wgAAAAAAAAAAPccbuV/ZetOjuCuwDjTrboB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gUAAEwjAADMDwAAMCoAABAAAAAmAAAACAAAAP//////////"/>
              </a:ext>
            </a:extLst>
          </p:cNvSpPr>
          <p:nvPr/>
        </p:nvSpPr>
        <p:spPr>
          <a:xfrm>
            <a:off x="974090" y="5737860"/>
            <a:ext cx="1593850" cy="1120140"/>
          </a:xfrm>
          <a:custGeom>
            <a:avLst/>
            <a:gdLst/>
            <a:ahLst/>
            <a:cxnLst/>
            <a:rect l="0" t="0" r="1593850" b="1120140"/>
            <a:pathLst>
              <a:path w="1593850" h="1120140">
                <a:moveTo>
                  <a:pt x="0" y="0"/>
                </a:moveTo>
                <a:lnTo>
                  <a:pt x="1368234" y="134901"/>
                </a:lnTo>
                <a:lnTo>
                  <a:pt x="1593850" y="1120140"/>
                </a:lnTo>
                <a:lnTo>
                  <a:pt x="0" y="1120140"/>
                </a:lnTo>
                <a:lnTo>
                  <a:pt x="0" y="0"/>
                </a:lnTo>
                <a:close/>
              </a:path>
            </a:pathLst>
          </a:custGeom>
          <a:blipFill>
            <a:blip r:embed="rId2"/>
            <a:srcRect/>
            <a:stretch/>
          </a:blipFill>
          <a:ln>
            <a:noFill/>
          </a:ln>
          <a:effectLst/>
        </p:spPr>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O4AAAAASwAAsggAABAgAAAmAAAACAAAAP//////////"/>
              </a:ext>
            </a:extLst>
          </p:cNvSpPr>
          <p:nvPr/>
        </p:nvSpPr>
        <p:spPr>
          <a:xfrm>
            <a:off x="0" y="151130"/>
            <a:ext cx="12192000" cy="1262380"/>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a:solidFill>
                  <a:schemeClr val="bg1"/>
                </a:solidFill>
              </a:rPr>
              <a:t>O que compreende o processo legislativo municipal?</a:t>
            </a:r>
          </a:p>
          <a:p>
            <a:pPr algn="ctr">
              <a:defRPr lang="pt-BR"/>
            </a:pPr>
            <a:endParaRPr lang="pt-BR" sz="36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AQAAB8JAABkRgAAnyIAABAgAAAmAAAACAAAAP//////////"/>
              </a:ext>
            </a:extLst>
          </p:cNvSpPr>
          <p:nvPr/>
        </p:nvSpPr>
        <p:spPr>
          <a:xfrm>
            <a:off x="673100" y="1482725"/>
            <a:ext cx="10769600" cy="4145280"/>
          </a:xfrm>
          <a:prstGeom prst="rect">
            <a:avLst/>
          </a:prstGeom>
          <a:noFill/>
          <a:ln>
            <a:noFill/>
          </a:ln>
          <a:effectLst/>
        </p:spPr>
        <p:txBody>
          <a:bodyPr vert="horz" wrap="square" lIns="91440" tIns="45720" rIns="91440" bIns="45720" numCol="1" spcCol="215900" anchor="t"/>
          <a:lstStyle/>
          <a:p>
            <a:pPr algn="just">
              <a:defRPr lang="pt-BR"/>
            </a:pPr>
            <a:endParaRPr dirty="0"/>
          </a:p>
          <a:p>
            <a:pPr algn="just">
              <a:lnSpc>
                <a:spcPct val="150000"/>
              </a:lnSpc>
              <a:defRPr lang="pt-BR"/>
            </a:pPr>
            <a:r>
              <a:rPr lang="pt-BR" sz="2800" cap="none" dirty="0" smtClean="0"/>
              <a:t>A </a:t>
            </a:r>
            <a:r>
              <a:rPr lang="pt-BR" sz="2800" cap="none" dirty="0"/>
              <a:t>utilização de </a:t>
            </a:r>
            <a:r>
              <a:rPr lang="pt-BR" sz="2800" b="1" cap="none" dirty="0"/>
              <a:t>Decreto legislativo</a:t>
            </a:r>
            <a:r>
              <a:rPr lang="pt-BR" sz="2800" cap="none" dirty="0"/>
              <a:t> para sustar ato do Executivo é medida de exceção, pois configura ingerência de um poder em outro. Sendo assim, apenas quando for evidente a exorbitância do poder de regulamentação, cabalmente comprovada, é que a Câmara terá legitimidade para editar o seu ato de sustação (entendimento do STF).</a:t>
            </a:r>
          </a:p>
          <a:p>
            <a:pPr algn="just">
              <a:defRPr lang="pt-BR" sz="2800" cap="none"/>
            </a:pPr>
            <a:endParaRPr lang="pt-BR" sz="2800" cap="none" dirty="0"/>
          </a:p>
          <a:p>
            <a:pPr marL="342900" indent="-342900" algn="just">
              <a:lnSpc>
                <a:spcPct val="150000"/>
              </a:lnSpc>
              <a:buFont typeface="Wingdings" charset="2"/>
              <a:buChar char="§"/>
              <a:defRPr lang="pt-BR"/>
            </a:pPr>
            <a:endParaRPr lang="pt-BR" sz="3200" cap="none" dirty="0"/>
          </a:p>
        </p:txBody>
      </p:sp>
      <p:sp>
        <p:nvSpPr>
          <p:cNvPr id="4" name="Curva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CwAAAA0AAAAAdAQAAJkiAAAEEAAAMCoAAAAAAAAAAAAAAAAAAAEAAABQAAAAAAAAAAAA4D8AAAAAAADgPwAAAAAAAOA/AAAAAAAA4D8AAAAAAADgPwAAAAAAAOA/AAAAAAAA4D8AAAAAAADgPwAAAAAAAOA/AAAAAAAA4D8CAAAAjAAAAAEAAAACAAAA////AP///wgAAAAAAAAAAPccbuV/ZetOjuCuwDjTrboB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dAQAAJkiAAAEEAAAMCoAABAAAAAmAAAACAAAAP//////////"/>
              </a:ext>
            </a:extLst>
          </p:cNvSpPr>
          <p:nvPr/>
        </p:nvSpPr>
        <p:spPr>
          <a:xfrm>
            <a:off x="723900" y="5624195"/>
            <a:ext cx="1879600" cy="1233805"/>
          </a:xfrm>
          <a:custGeom>
            <a:avLst/>
            <a:gdLst/>
            <a:ahLst/>
            <a:cxnLst/>
            <a:rect l="0" t="0" r="1879600" b="1233805"/>
            <a:pathLst>
              <a:path w="1879600" h="1233805">
                <a:moveTo>
                  <a:pt x="0" y="0"/>
                </a:moveTo>
                <a:lnTo>
                  <a:pt x="1879600" y="0"/>
                </a:lnTo>
                <a:lnTo>
                  <a:pt x="1879600" y="1233805"/>
                </a:lnTo>
                <a:lnTo>
                  <a:pt x="0" y="1233805"/>
                </a:lnTo>
                <a:lnTo>
                  <a:pt x="0" y="0"/>
                </a:lnTo>
                <a:close/>
              </a:path>
            </a:pathLst>
          </a:custGeom>
          <a:blipFill>
            <a:blip r:embed="rId2"/>
            <a:srcRect/>
            <a:stretch/>
          </a:blipFill>
          <a:ln>
            <a:noFill/>
          </a:ln>
          <a:effectLst/>
        </p:spPr>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O4AAAAASwAAsggAABAgAAAmAAAACAAAAP//////////"/>
              </a:ext>
            </a:extLst>
          </p:cNvSpPr>
          <p:nvPr/>
        </p:nvSpPr>
        <p:spPr>
          <a:xfrm>
            <a:off x="0" y="151130"/>
            <a:ext cx="12192000" cy="1262380"/>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a:solidFill>
                  <a:schemeClr val="bg1"/>
                </a:solidFill>
              </a:rPr>
              <a:t>O que compreende o processo legislativo municipal?</a:t>
            </a:r>
          </a:p>
          <a:p>
            <a:pPr algn="ctr">
              <a:defRPr lang="pt-BR"/>
            </a:pPr>
            <a:endParaRPr lang="pt-BR" sz="36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AQAAB8JAABkRgAADysAABAgAAAmAAAACAAAAP//////////"/>
              </a:ext>
            </a:extLst>
          </p:cNvSpPr>
          <p:nvPr/>
        </p:nvSpPr>
        <p:spPr>
          <a:xfrm>
            <a:off x="673100" y="1482725"/>
            <a:ext cx="10769600" cy="5516880"/>
          </a:xfrm>
          <a:prstGeom prst="rect">
            <a:avLst/>
          </a:prstGeom>
          <a:noFill/>
          <a:ln>
            <a:noFill/>
          </a:ln>
          <a:effectLst/>
        </p:spPr>
        <p:txBody>
          <a:bodyPr vert="horz" wrap="square" lIns="91440" tIns="45720" rIns="91440" bIns="45720" numCol="1" spcCol="215900" anchor="t"/>
          <a:lstStyle/>
          <a:p>
            <a:pPr algn="just">
              <a:defRPr lang="pt-BR"/>
            </a:pPr>
            <a:endParaRPr lang="pt-BR" sz="2800" b="1" cap="none" dirty="0"/>
          </a:p>
          <a:p>
            <a:pPr algn="just">
              <a:defRPr lang="pt-BR"/>
            </a:pPr>
            <a:r>
              <a:rPr lang="pt-BR" sz="2800" b="1" cap="none" dirty="0" smtClean="0"/>
              <a:t>Resoluções</a:t>
            </a:r>
            <a:r>
              <a:rPr lang="pt-BR" sz="2800" dirty="0" smtClean="0"/>
              <a:t> </a:t>
            </a:r>
            <a:r>
              <a:rPr lang="pt-BR" sz="2800" dirty="0"/>
              <a:t>são atos normativos utilizados pela Câmara Municipal para disciplinar matérias de sua competência, conforme a Lei Orgânica e o Regimento Interno. Sua aprovação, promulgação e publicação seguem as regras aplicáveis à espécie. As resoluções estão sujeitas ao controle de constitucionalidade e legalidade, conforme sua natureza e conteúdo</a:t>
            </a:r>
            <a:r>
              <a:rPr lang="pt-BR" sz="2800" dirty="0" smtClean="0"/>
              <a:t>.</a:t>
            </a:r>
          </a:p>
          <a:p>
            <a:pPr algn="just">
              <a:defRPr lang="pt-BR"/>
            </a:pPr>
            <a:endParaRPr lang="pt-BR" sz="2800" cap="none" dirty="0"/>
          </a:p>
          <a:p>
            <a:pPr algn="just">
              <a:defRPr lang="pt-BR"/>
            </a:pPr>
            <a:r>
              <a:rPr lang="pt-BR" sz="2800" cap="none" dirty="0"/>
              <a:t>No caso de Teresina, a Lei Orgânica do Município de Teresina fixa no seu art. 21 a possibilidade privativa de a Câmara Municipal sustar atos normativos do Poder Executivo que exorbitem do poder regulamentar.</a:t>
            </a:r>
          </a:p>
          <a:p>
            <a:pPr algn="just">
              <a:lnSpc>
                <a:spcPct val="150000"/>
              </a:lnSpc>
              <a:defRPr lang="pt-BR"/>
            </a:pPr>
            <a:endParaRPr lang="pt-BR" sz="3200" cap="none"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FwBAAAASwAAHwkAABAgAAAmAAAACAAAAP//////////"/>
              </a:ext>
            </a:extLst>
          </p:cNvSpPr>
          <p:nvPr/>
        </p:nvSpPr>
        <p:spPr>
          <a:xfrm>
            <a:off x="0" y="220980"/>
            <a:ext cx="12192000" cy="1261745"/>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a:solidFill>
                  <a:schemeClr val="bg1"/>
                </a:solidFill>
              </a:rPr>
              <a:t>O que compreende o processo legislativo municipal?</a:t>
            </a:r>
          </a:p>
          <a:p>
            <a:pPr algn="ctr">
              <a:defRPr lang="pt-BR"/>
            </a:pPr>
            <a:endParaRPr lang="pt-BR" sz="36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AQAAB8JAABkRgAAnygAABAgAAAmAAAACAAAAP//////////"/>
              </a:ext>
            </a:extLst>
          </p:cNvSpPr>
          <p:nvPr/>
        </p:nvSpPr>
        <p:spPr>
          <a:xfrm>
            <a:off x="673100" y="1482725"/>
            <a:ext cx="10769600" cy="5120640"/>
          </a:xfrm>
          <a:prstGeom prst="rect">
            <a:avLst/>
          </a:prstGeom>
          <a:noFill/>
          <a:ln>
            <a:noFill/>
          </a:ln>
          <a:effectLst/>
        </p:spPr>
        <p:txBody>
          <a:bodyPr vert="horz" wrap="square" lIns="91440" tIns="45720" rIns="91440" bIns="45720" numCol="1" spcCol="215900" anchor="t"/>
          <a:lstStyle/>
          <a:p>
            <a:pPr algn="just">
              <a:defRPr lang="pt-BR"/>
            </a:pPr>
            <a:endParaRPr dirty="0"/>
          </a:p>
          <a:p>
            <a:pPr algn="just">
              <a:defRPr lang="pt-BR"/>
            </a:pPr>
            <a:r>
              <a:rPr lang="pt-BR" sz="2800" b="1" cap="none" dirty="0"/>
              <a:t>Resoluções: normativas e administrativas</a:t>
            </a:r>
          </a:p>
          <a:p>
            <a:pPr algn="just">
              <a:defRPr lang="pt-BR" sz="2800" cap="none"/>
            </a:pPr>
            <a:endParaRPr lang="pt-BR" sz="2800" b="1" cap="none" dirty="0"/>
          </a:p>
          <a:p>
            <a:pPr algn="just">
              <a:defRPr lang="pt-BR"/>
            </a:pPr>
            <a:r>
              <a:rPr lang="pt-BR" sz="2800" cap="none" dirty="0"/>
              <a:t>A </a:t>
            </a:r>
            <a:r>
              <a:rPr lang="pt-BR" sz="2800" b="1" cap="none" dirty="0"/>
              <a:t>Resolução</a:t>
            </a:r>
            <a:r>
              <a:rPr lang="pt-BR" sz="2800" cap="none" dirty="0"/>
              <a:t>, por sua vez, é utilizada para matérias de organização dos serviços administrativos da Câmara Municipal de Vereadores.</a:t>
            </a:r>
          </a:p>
          <a:p>
            <a:pPr algn="just">
              <a:defRPr lang="pt-BR" sz="2800" cap="none"/>
            </a:pPr>
            <a:endParaRPr lang="pt-BR" sz="2800" cap="none" dirty="0"/>
          </a:p>
          <a:p>
            <a:pPr algn="just">
              <a:defRPr lang="pt-BR"/>
            </a:pPr>
            <a:r>
              <a:rPr lang="pt-BR" sz="2800" cap="none" dirty="0"/>
              <a:t>Quanto à iniciativa para a alteração do Regimento Interno da Casa, destaque-se que é cabível proposta de vereadores apresentada por 1/3 (um terço) dos vereadores, por iniciativa da Mesa </a:t>
            </a:r>
            <a:r>
              <a:rPr lang="pt-BR" sz="2800" cap="none" dirty="0" smtClean="0"/>
              <a:t>Diretiva </a:t>
            </a:r>
            <a:r>
              <a:rPr lang="pt-BR" sz="2800" cap="none" dirty="0"/>
              <a:t>ou por iniciativa de Comissão Permanente.</a:t>
            </a:r>
          </a:p>
          <a:p>
            <a:pPr algn="just">
              <a:defRPr lang="pt-BR" sz="2800" cap="none"/>
            </a:pPr>
            <a:endParaRPr lang="pt-BR" sz="2800" cap="none" dirty="0"/>
          </a:p>
          <a:p>
            <a:pPr algn="just">
              <a:defRPr lang="pt-BR"/>
            </a:pPr>
            <a:endParaRPr lang="pt-BR" sz="2800" b="1" cap="none" dirty="0"/>
          </a:p>
        </p:txBody>
      </p:sp>
      <p:sp>
        <p:nvSpPr>
          <p:cNvPr id="4" name="Curva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CwAAAA0AAAAAdAQAAJkiAAAEEAAAMCoAAAAAAAAAAAAAAAAAAAEAAABQAAAAAAAAAAAA4D8AAAAAAADgPwAAAAAAAOA/AAAAAAAA4D8AAAAAAADgPwAAAAAAAOA/AAAAAAAA4D8AAAAAAADgPwAAAAAAAOA/AAAAAAAA4D8CAAAAjAAAAAEAAAACAAAA////AP///wgAAAAAAAAAAPccbuV/ZetOjuCuwDjTrboB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dAQAAJkiAAAEEAAAMCoAABAAAAAmAAAACAAAAP//////////"/>
              </a:ext>
            </a:extLst>
          </p:cNvSpPr>
          <p:nvPr/>
        </p:nvSpPr>
        <p:spPr>
          <a:xfrm>
            <a:off x="723900" y="5624195"/>
            <a:ext cx="1879600" cy="1233805"/>
          </a:xfrm>
          <a:custGeom>
            <a:avLst/>
            <a:gdLst/>
            <a:ahLst/>
            <a:cxnLst/>
            <a:rect l="0" t="0" r="1879600" b="1233805"/>
            <a:pathLst>
              <a:path w="1879600" h="1233805">
                <a:moveTo>
                  <a:pt x="0" y="0"/>
                </a:moveTo>
                <a:lnTo>
                  <a:pt x="1879600" y="0"/>
                </a:lnTo>
                <a:lnTo>
                  <a:pt x="1879600" y="1233805"/>
                </a:lnTo>
                <a:lnTo>
                  <a:pt x="0" y="1233805"/>
                </a:lnTo>
                <a:lnTo>
                  <a:pt x="0" y="0"/>
                </a:lnTo>
                <a:close/>
              </a:path>
            </a:pathLst>
          </a:custGeom>
          <a:blipFill>
            <a:blip r:embed="rId2"/>
            <a:srcRect/>
            <a:stretch/>
          </a:blipFill>
          <a:ln>
            <a:noFill/>
          </a:ln>
          <a:effectLst/>
        </p:spPr>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B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FwBAAAASwAAHwkAABAgAAAmAAAACAAAAP//////////"/>
              </a:ext>
            </a:extLst>
          </p:cNvSpPr>
          <p:nvPr/>
        </p:nvSpPr>
        <p:spPr>
          <a:xfrm>
            <a:off x="0" y="220980"/>
            <a:ext cx="12192000" cy="1261745"/>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a:solidFill>
                  <a:schemeClr val="bg1"/>
                </a:solidFill>
              </a:rPr>
              <a:t>O que compreende o processo legislativo municipal?</a:t>
            </a:r>
          </a:p>
          <a:p>
            <a:pPr algn="ctr">
              <a:defRPr lang="pt-BR"/>
            </a:pPr>
            <a:endParaRPr lang="pt-BR" sz="36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AQAAB8JAABkRgAATyEAABAgAAAmAAAACAAAAP//////////"/>
              </a:ext>
            </a:extLst>
          </p:cNvSpPr>
          <p:nvPr/>
        </p:nvSpPr>
        <p:spPr>
          <a:xfrm>
            <a:off x="673100" y="1482725"/>
            <a:ext cx="10769600" cy="3931920"/>
          </a:xfrm>
          <a:prstGeom prst="rect">
            <a:avLst/>
          </a:prstGeom>
          <a:noFill/>
          <a:ln>
            <a:noFill/>
          </a:ln>
          <a:effectLst/>
        </p:spPr>
        <p:txBody>
          <a:bodyPr vert="horz" wrap="square" lIns="91440" tIns="45720" rIns="91440" bIns="45720" numCol="1" spcCol="215900" anchor="t"/>
          <a:lstStyle/>
          <a:p>
            <a:pPr algn="just">
              <a:defRPr lang="pt-BR" sz="2800" cap="none"/>
            </a:pPr>
            <a:endParaRPr dirty="0"/>
          </a:p>
          <a:p>
            <a:pPr algn="just">
              <a:defRPr lang="pt-BR" sz="2800" cap="none"/>
            </a:pPr>
            <a:endParaRPr dirty="0"/>
          </a:p>
          <a:p>
            <a:pPr algn="just">
              <a:defRPr lang="pt-BR"/>
            </a:pPr>
            <a:r>
              <a:rPr lang="pt-BR" sz="2800" cap="none" dirty="0"/>
              <a:t>As </a:t>
            </a:r>
            <a:r>
              <a:rPr lang="pt-BR" sz="2800" b="1" cap="none" dirty="0"/>
              <a:t>resoluções normativas</a:t>
            </a:r>
            <a:r>
              <a:rPr lang="pt-BR" sz="2800" cap="none" dirty="0"/>
              <a:t> possuem poder de disciplinar situações gerais, exigindo, </a:t>
            </a:r>
            <a:r>
              <a:rPr lang="pt-BR" sz="2800" cap="none" dirty="0" smtClean="0"/>
              <a:t>portanto, a </a:t>
            </a:r>
            <a:r>
              <a:rPr lang="pt-BR" sz="2800" cap="none" dirty="0"/>
              <a:t>aprovação em plenário.</a:t>
            </a:r>
          </a:p>
          <a:p>
            <a:pPr algn="just">
              <a:defRPr lang="pt-BR" sz="2800" cap="none"/>
            </a:pPr>
            <a:endParaRPr lang="pt-BR" sz="2800" cap="none" dirty="0"/>
          </a:p>
          <a:p>
            <a:pPr algn="just">
              <a:defRPr lang="pt-BR"/>
            </a:pPr>
            <a:r>
              <a:rPr lang="pt-BR" sz="2800" b="1" cap="none" dirty="0"/>
              <a:t>Exemplos de resoluções normativas</a:t>
            </a:r>
            <a:r>
              <a:rPr lang="pt-BR" sz="2800" cap="none" dirty="0"/>
              <a:t>: Regimento Interno da Câmara Municipal; Código de </a:t>
            </a:r>
            <a:r>
              <a:rPr lang="pt-BR" sz="2800" cap="none" dirty="0" smtClean="0"/>
              <a:t>Ética; </a:t>
            </a:r>
            <a:r>
              <a:rPr lang="pt-BR" sz="2800" cap="none" dirty="0"/>
              <a:t>Decoro Parlamentar; resoluções que criam comissões permanentes, etc.</a:t>
            </a:r>
          </a:p>
          <a:p>
            <a:pPr algn="just">
              <a:defRPr lang="pt-BR"/>
            </a:pPr>
            <a:endParaRPr lang="pt-BR" sz="2800" b="1" cap="none" dirty="0"/>
          </a:p>
        </p:txBody>
      </p:sp>
      <p:sp>
        <p:nvSpPr>
          <p:cNvPr id="4" name="Curva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CwAAAA0AAAAAdAQAAJkiAAAEEAAAMCoAAAAAAAAAAAAAAAAAAAEAAABQAAAAAAAAAAAA4D8AAAAAAADgPwAAAAAAAOA/AAAAAAAA4D8AAAAAAADgPwAAAAAAAOA/AAAAAAAA4D8AAAAAAADgPwAAAAAAAOA/AAAAAAAA4D8CAAAAjAAAAAEAAAACAAAA////AP///wgAAAAAAAAAAPccbuV/ZetOjuCuwDjTrboB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dAQAAJkiAAAEEAAAMCoAABAAAAAmAAAACAAAAP//////////"/>
              </a:ext>
            </a:extLst>
          </p:cNvSpPr>
          <p:nvPr/>
        </p:nvSpPr>
        <p:spPr>
          <a:xfrm>
            <a:off x="723900" y="5624195"/>
            <a:ext cx="1879600" cy="1233805"/>
          </a:xfrm>
          <a:custGeom>
            <a:avLst/>
            <a:gdLst/>
            <a:ahLst/>
            <a:cxnLst/>
            <a:rect l="0" t="0" r="1879600" b="1233805"/>
            <a:pathLst>
              <a:path w="1879600" h="1233805">
                <a:moveTo>
                  <a:pt x="0" y="0"/>
                </a:moveTo>
                <a:lnTo>
                  <a:pt x="1879600" y="0"/>
                </a:lnTo>
                <a:lnTo>
                  <a:pt x="1879600" y="1233805"/>
                </a:lnTo>
                <a:lnTo>
                  <a:pt x="0" y="1233805"/>
                </a:lnTo>
                <a:lnTo>
                  <a:pt x="0" y="0"/>
                </a:lnTo>
                <a:close/>
              </a:path>
            </a:pathLst>
          </a:custGeom>
          <a:blipFill>
            <a:blip r:embed="rId2"/>
            <a:srcRect/>
            <a:stretch/>
          </a:blipFill>
          <a:ln>
            <a:noFill/>
          </a:ln>
          <a:effectLst/>
        </p:spPr>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O8AyY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FwBAAAASwAAHwkAABAgAAAmAAAACAAAAP//////////"/>
              </a:ext>
            </a:extLst>
          </p:cNvSpPr>
          <p:nvPr/>
        </p:nvSpPr>
        <p:spPr>
          <a:xfrm>
            <a:off x="0" y="220980"/>
            <a:ext cx="12192000" cy="1261745"/>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a:solidFill>
                  <a:schemeClr val="bg1"/>
                </a:solidFill>
              </a:rPr>
              <a:t>O que compreende o processo legislativo municipal?</a:t>
            </a:r>
          </a:p>
          <a:p>
            <a:pPr algn="ctr">
              <a:defRPr lang="pt-BR"/>
            </a:pPr>
            <a:endParaRPr lang="pt-BR" sz="36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AQAAB8JAABkRgAA7yMAABAgAAAmAAAACAAAAP//////////"/>
              </a:ext>
            </a:extLst>
          </p:cNvSpPr>
          <p:nvPr/>
        </p:nvSpPr>
        <p:spPr>
          <a:xfrm>
            <a:off x="673100" y="1482725"/>
            <a:ext cx="10769600" cy="4358640"/>
          </a:xfrm>
          <a:prstGeom prst="rect">
            <a:avLst/>
          </a:prstGeom>
          <a:noFill/>
          <a:ln>
            <a:noFill/>
          </a:ln>
          <a:effectLst/>
        </p:spPr>
        <p:txBody>
          <a:bodyPr vert="horz" wrap="square" lIns="91440" tIns="45720" rIns="91440" bIns="45720" numCol="1" spcCol="215900" anchor="t"/>
          <a:lstStyle/>
          <a:p>
            <a:pPr>
              <a:defRPr lang="pt-BR"/>
            </a:pPr>
            <a:endParaRPr lang="pt-BR" sz="2800" b="1" cap="none" dirty="0"/>
          </a:p>
          <a:p>
            <a:pPr algn="just">
              <a:lnSpc>
                <a:spcPct val="150000"/>
              </a:lnSpc>
              <a:defRPr lang="pt-BR"/>
            </a:pPr>
            <a:r>
              <a:rPr lang="pt-BR" sz="2800" dirty="0" smtClean="0"/>
              <a:t>Os </a:t>
            </a:r>
            <a:r>
              <a:rPr lang="pt-BR" sz="2800" b="1" dirty="0"/>
              <a:t>atos administrativos internos</a:t>
            </a:r>
            <a:r>
              <a:rPr lang="pt-BR" sz="2800" dirty="0"/>
              <a:t> da Câmara Municipal devem observar a competência do Plenário, da Mesa Diretora ou da Presidência, conforme estabelecido na Lei Orgânica e no Regimento Interno. A necessidade de deliberação plenária depende da natureza da matéria e da espécie de ato adotada.</a:t>
            </a:r>
            <a:endParaRPr lang="pt-BR" sz="2800" b="1" cap="none" dirty="0"/>
          </a:p>
        </p:txBody>
      </p:sp>
      <p:sp>
        <p:nvSpPr>
          <p:cNvPr id="4" name="Freeform 25"/>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CwAAAA0AAAAAKAUAAO8jAABMDgAA7SkAAAAAAAAAAAAAAAAAAAEAAABQAAAAAAAAAAAA4D8AAAAAAADgPwAAAAAAAOA/AAAAAAAA4D8AAAAAAADgPwAAAAAAAOA/AAAAAAAA4D8AAAAAAADgPwAAAAAAAOA/AAAAAAAA4D8CAAAAjAAAAAEAAAACAAAA////AP///wgAAAAAAAAAAPccbuV/ZetOjuCuwDjTrboB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KAUAAO8jAABMDgAA7SkAABAAAAAmAAAACAAAAP//////////"/>
              </a:ext>
            </a:extLst>
          </p:cNvSpPr>
          <p:nvPr/>
        </p:nvSpPr>
        <p:spPr>
          <a:xfrm>
            <a:off x="838200" y="5841365"/>
            <a:ext cx="1485900" cy="974090"/>
          </a:xfrm>
          <a:custGeom>
            <a:avLst/>
            <a:gdLst/>
            <a:ahLst/>
            <a:cxnLst/>
            <a:rect l="0" t="0" r="1485900" b="974090"/>
            <a:pathLst>
              <a:path w="1485900" h="974090">
                <a:moveTo>
                  <a:pt x="0" y="0"/>
                </a:moveTo>
                <a:lnTo>
                  <a:pt x="1485900" y="0"/>
                </a:lnTo>
                <a:lnTo>
                  <a:pt x="1485900" y="974090"/>
                </a:lnTo>
                <a:lnTo>
                  <a:pt x="0" y="974090"/>
                </a:lnTo>
                <a:lnTo>
                  <a:pt x="0" y="0"/>
                </a:lnTo>
                <a:close/>
              </a:path>
            </a:pathLst>
          </a:custGeom>
          <a:blipFill>
            <a:blip r:embed="rId2"/>
            <a:srcRect/>
            <a:stretch/>
          </a:blipFill>
          <a:ln>
            <a:noFill/>
          </a:ln>
          <a:effectLst/>
        </p:spPr>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AIBAAAASwAAxggAABAgAAAmAAAACAAAAP//////////"/>
              </a:ext>
            </a:extLst>
          </p:cNvSpPr>
          <p:nvPr/>
        </p:nvSpPr>
        <p:spPr>
          <a:xfrm>
            <a:off x="0" y="163830"/>
            <a:ext cx="12192000" cy="1262380"/>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dirty="0" smtClean="0">
                <a:solidFill>
                  <a:schemeClr val="bg1"/>
                </a:solidFill>
              </a:rPr>
              <a:t>Atividade parlamentar</a:t>
            </a:r>
            <a:endParaRPr lang="pt-BR" sz="4000" b="1" i="1" cap="none" dirty="0">
              <a:solidFill>
                <a:schemeClr val="bg1"/>
              </a:solidFill>
            </a:endParaRPr>
          </a:p>
          <a:p>
            <a:pPr algn="ctr">
              <a:defRPr lang="pt-BR"/>
            </a:pPr>
            <a:endParaRPr lang="pt-BR" sz="36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AQAAB8JAABkRgAAnygAABAgAAAmAAAACAAAAP//////////"/>
              </a:ext>
            </a:extLst>
          </p:cNvSpPr>
          <p:nvPr/>
        </p:nvSpPr>
        <p:spPr>
          <a:xfrm>
            <a:off x="673100" y="1482725"/>
            <a:ext cx="10769600" cy="5120640"/>
          </a:xfrm>
          <a:prstGeom prst="rect">
            <a:avLst/>
          </a:prstGeom>
          <a:noFill/>
          <a:ln>
            <a:noFill/>
          </a:ln>
          <a:effectLst/>
        </p:spPr>
        <p:txBody>
          <a:bodyPr vert="horz" wrap="square" lIns="91440" tIns="45720" rIns="91440" bIns="45720" numCol="1" spcCol="215900" anchor="t"/>
          <a:lstStyle/>
          <a:p>
            <a:pPr algn="just">
              <a:defRPr lang="pt-BR"/>
            </a:pPr>
            <a:endParaRPr dirty="0"/>
          </a:p>
          <a:p>
            <a:pPr algn="just">
              <a:defRPr lang="pt-BR"/>
            </a:pPr>
            <a:r>
              <a:rPr lang="pt-BR" sz="2800" b="1" cap="none" dirty="0"/>
              <a:t>Requerimentos</a:t>
            </a:r>
          </a:p>
          <a:p>
            <a:pPr algn="just">
              <a:defRPr lang="pt-BR" sz="2800" cap="none"/>
            </a:pPr>
            <a:endParaRPr lang="pt-BR" sz="2800" b="1" cap="none" dirty="0"/>
          </a:p>
          <a:p>
            <a:pPr algn="just">
              <a:defRPr lang="pt-BR"/>
            </a:pPr>
            <a:r>
              <a:rPr lang="pt-BR" sz="2800" cap="none" dirty="0"/>
              <a:t>Os </a:t>
            </a:r>
            <a:r>
              <a:rPr lang="pt-BR" sz="2800" b="1" cap="none" dirty="0"/>
              <a:t>requerimentos verbais </a:t>
            </a:r>
            <a:r>
              <a:rPr lang="pt-BR" sz="2800" cap="none" dirty="0"/>
              <a:t>são atos orais proferidos durante as sessões plenárias que não necessitam de maiores formalidades, tais como: os atos que tenham por objetivo solicitar a palavra, leitura de documento interno da Casa, retirada de projeto pelo autor, prorrogação da sessão, dentre outros. São atos que dizem respeito ao andamento normal da sessão, portanto, a forma escrita seria desnecessária e mais onerosa, impedindo a eficiência dos trabalhos legislativos.</a:t>
            </a:r>
          </a:p>
          <a:p>
            <a:pPr algn="just">
              <a:defRPr lang="pt-BR" sz="2800" cap="none"/>
            </a:pPr>
            <a:endParaRPr lang="pt-BR" sz="2800" cap="none" dirty="0"/>
          </a:p>
          <a:p>
            <a:pPr algn="just">
              <a:defRPr lang="pt-BR"/>
            </a:pPr>
            <a:endParaRPr lang="pt-BR" sz="2800" b="1" cap="none" dirty="0"/>
          </a:p>
        </p:txBody>
      </p:sp>
      <p:sp>
        <p:nvSpPr>
          <p:cNvPr id="4" name="Curva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CwAAAA0AAAAAdAQAAJkiAAAEEAAAMCoAAAAAAAAAAAAAAAAAAAEAAABQAAAAAAAAAAAA4D8AAAAAAADgPwAAAAAAAOA/AAAAAAAA4D8AAAAAAADgPwAAAAAAAOA/AAAAAAAA4D8AAAAAAADgPwAAAAAAAOA/AAAAAAAA4D8CAAAAjAAAAAEAAAACAAAA////AP///wgAAAAAAAAAAPccbuV/ZetOjuCuwDjTrboB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dAQAAJkiAAAEEAAAMCoAABAAAAAmAAAACAAAAP//////////"/>
              </a:ext>
            </a:extLst>
          </p:cNvSpPr>
          <p:nvPr/>
        </p:nvSpPr>
        <p:spPr>
          <a:xfrm>
            <a:off x="723900" y="5624195"/>
            <a:ext cx="1879600" cy="1233805"/>
          </a:xfrm>
          <a:custGeom>
            <a:avLst/>
            <a:gdLst/>
            <a:ahLst/>
            <a:cxnLst/>
            <a:rect l="0" t="0" r="1879600" b="1233805"/>
            <a:pathLst>
              <a:path w="1879600" h="1233805">
                <a:moveTo>
                  <a:pt x="0" y="0"/>
                </a:moveTo>
                <a:lnTo>
                  <a:pt x="1879600" y="0"/>
                </a:lnTo>
                <a:lnTo>
                  <a:pt x="1879600" y="1233805"/>
                </a:lnTo>
                <a:lnTo>
                  <a:pt x="0" y="1233805"/>
                </a:lnTo>
                <a:lnTo>
                  <a:pt x="0" y="0"/>
                </a:lnTo>
                <a:close/>
              </a:path>
            </a:pathLst>
          </a:custGeom>
          <a:blipFill>
            <a:blip r:embed="rId2"/>
            <a:srcRect/>
            <a:stretch/>
          </a:blipFill>
          <a:ln>
            <a:noFill/>
          </a:ln>
          <a:effectLst/>
        </p:spPr>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Bq7Grs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AIBAAAASwAAxggAABAgAAAmAAAACAAAAP//////////"/>
              </a:ext>
            </a:extLst>
          </p:cNvSpPr>
          <p:nvPr/>
        </p:nvSpPr>
        <p:spPr>
          <a:xfrm>
            <a:off x="0" y="163830"/>
            <a:ext cx="12192000" cy="1262380"/>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dirty="0" smtClean="0">
                <a:solidFill>
                  <a:schemeClr val="bg1"/>
                </a:solidFill>
              </a:rPr>
              <a:t>Atividade parlamentar</a:t>
            </a:r>
            <a:endParaRPr lang="pt-BR" sz="4000" b="1" i="1" cap="none" dirty="0">
              <a:solidFill>
                <a:schemeClr val="bg1"/>
              </a:solidFill>
            </a:endParaRPr>
          </a:p>
          <a:p>
            <a:pPr algn="ctr">
              <a:defRPr lang="pt-BR"/>
            </a:pPr>
            <a:endParaRPr lang="pt-BR" sz="36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AQAAB8JAABkRgAADxwAABAgAAAmAAAACAAAAP//////////"/>
              </a:ext>
            </a:extLst>
          </p:cNvSpPr>
          <p:nvPr/>
        </p:nvSpPr>
        <p:spPr>
          <a:xfrm>
            <a:off x="673100" y="1482725"/>
            <a:ext cx="10769600" cy="3078480"/>
          </a:xfrm>
          <a:prstGeom prst="rect">
            <a:avLst/>
          </a:prstGeom>
          <a:noFill/>
          <a:ln>
            <a:noFill/>
          </a:ln>
          <a:effectLst/>
        </p:spPr>
        <p:txBody>
          <a:bodyPr vert="horz" wrap="square" lIns="91440" tIns="45720" rIns="91440" bIns="45720" numCol="1" spcCol="215900" anchor="t"/>
          <a:lstStyle/>
          <a:p>
            <a:pPr algn="just">
              <a:defRPr lang="pt-BR" sz="2800" cap="none"/>
            </a:pPr>
            <a:endParaRPr dirty="0"/>
          </a:p>
          <a:p>
            <a:pPr algn="just">
              <a:defRPr lang="pt-BR" sz="2800" cap="none"/>
            </a:pPr>
            <a:endParaRPr dirty="0"/>
          </a:p>
          <a:p>
            <a:pPr algn="just">
              <a:defRPr lang="pt-BR"/>
            </a:pPr>
            <a:r>
              <a:rPr lang="pt-BR" sz="2800" cap="none" dirty="0"/>
              <a:t>Os </a:t>
            </a:r>
            <a:r>
              <a:rPr lang="pt-BR" sz="2800" b="1" cap="none" dirty="0"/>
              <a:t>requerimentos escritos e sujeitos à deliberação do plenário</a:t>
            </a:r>
            <a:r>
              <a:rPr lang="pt-BR" sz="2800" cap="none" dirty="0"/>
              <a:t>, por sua vez, são reservados a atos que exigem uma maior formalidade, razão pela qual devem ser devidamente fundamentados, assinados e protocolados pelo Vereador.</a:t>
            </a:r>
          </a:p>
          <a:p>
            <a:pPr algn="just">
              <a:defRPr lang="pt-BR"/>
            </a:pPr>
            <a:endParaRPr lang="pt-BR" sz="2800" b="1" cap="none" dirty="0"/>
          </a:p>
        </p:txBody>
      </p:sp>
      <p:sp>
        <p:nvSpPr>
          <p:cNvPr id="4" name="Curva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CwAAAA0AAAAAdAQAAJkiAAAEEAAAMCoAAAAAAAAAAAAAAAAAAAEAAABQAAAAAAAAAAAA4D8AAAAAAADgPwAAAAAAAOA/AAAAAAAA4D8AAAAAAADgPwAAAAAAAOA/AAAAAAAA4D8AAAAAAADgPwAAAAAAAOA/AAAAAAAA4D8CAAAAjAAAAAEAAAACAAAA////AP///wgAAAAAAAAAAPccbuV/ZetOjuCuwDjTrboB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dAQAAJkiAAAEEAAAMCoAABAAAAAmAAAACAAAAP//////////"/>
              </a:ext>
            </a:extLst>
          </p:cNvSpPr>
          <p:nvPr/>
        </p:nvSpPr>
        <p:spPr>
          <a:xfrm>
            <a:off x="723900" y="5624195"/>
            <a:ext cx="1879600" cy="1233805"/>
          </a:xfrm>
          <a:custGeom>
            <a:avLst/>
            <a:gdLst/>
            <a:ahLst/>
            <a:cxnLst/>
            <a:rect l="0" t="0" r="1879600" b="1233805"/>
            <a:pathLst>
              <a:path w="1879600" h="1233805">
                <a:moveTo>
                  <a:pt x="0" y="0"/>
                </a:moveTo>
                <a:lnTo>
                  <a:pt x="1879600" y="0"/>
                </a:lnTo>
                <a:lnTo>
                  <a:pt x="1879600" y="1233805"/>
                </a:lnTo>
                <a:lnTo>
                  <a:pt x="0" y="1233805"/>
                </a:lnTo>
                <a:lnTo>
                  <a:pt x="0" y="0"/>
                </a:lnTo>
                <a:close/>
              </a:path>
            </a:pathLst>
          </a:custGeom>
          <a:blipFill>
            <a:blip r:embed="rId2"/>
            <a:srcRect/>
            <a:stretch/>
          </a:blipFill>
          <a:ln>
            <a:noFill/>
          </a:ln>
          <a:effectLst/>
        </p:spPr>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CoBAAAASwAA7ggAABAgAAAmAAAACAAAAP//////////"/>
              </a:ext>
            </a:extLst>
          </p:cNvSpPr>
          <p:nvPr/>
        </p:nvSpPr>
        <p:spPr>
          <a:xfrm>
            <a:off x="0" y="189230"/>
            <a:ext cx="12192000" cy="1262380"/>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dirty="0" smtClean="0">
                <a:solidFill>
                  <a:schemeClr val="bg1"/>
                </a:solidFill>
              </a:rPr>
              <a:t>Atividade parlamentar</a:t>
            </a:r>
            <a:endParaRPr lang="pt-BR" sz="4000" b="1" i="1" cap="none" dirty="0">
              <a:solidFill>
                <a:schemeClr val="bg1"/>
              </a:solidFill>
            </a:endParaRPr>
          </a:p>
          <a:p>
            <a:pPr algn="ctr">
              <a:defRPr lang="pt-BR"/>
            </a:pPr>
            <a:endParaRPr lang="pt-BR" sz="36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AQAAB8JAABkRgAAbyUAABAgAAAmAAAACAAAAP//////////"/>
              </a:ext>
            </a:extLst>
          </p:cNvSpPr>
          <p:nvPr/>
        </p:nvSpPr>
        <p:spPr>
          <a:xfrm>
            <a:off x="673100" y="1482725"/>
            <a:ext cx="10769600" cy="4602480"/>
          </a:xfrm>
          <a:prstGeom prst="rect">
            <a:avLst/>
          </a:prstGeom>
          <a:noFill/>
          <a:ln>
            <a:noFill/>
          </a:ln>
          <a:effectLst/>
        </p:spPr>
        <p:txBody>
          <a:bodyPr vert="horz" wrap="square" lIns="91440" tIns="45720" rIns="91440" bIns="45720" numCol="1" spcCol="215900" anchor="t"/>
          <a:lstStyle/>
          <a:p>
            <a:pPr algn="just">
              <a:defRPr lang="pt-BR"/>
            </a:pPr>
            <a:endParaRPr lang="pt-BR" sz="2800" b="1" cap="none" dirty="0"/>
          </a:p>
          <a:p>
            <a:pPr algn="just">
              <a:defRPr lang="pt-BR"/>
            </a:pPr>
            <a:endParaRPr lang="pt-BR" sz="2800" b="1" cap="none" dirty="0"/>
          </a:p>
          <a:p>
            <a:pPr algn="just">
              <a:defRPr lang="pt-BR"/>
            </a:pPr>
            <a:r>
              <a:rPr lang="pt-BR" sz="2800" b="1" cap="none" dirty="0"/>
              <a:t>Requerimentos e Indicações</a:t>
            </a:r>
            <a:endParaRPr lang="pt-BR" sz="2800" cap="none" dirty="0"/>
          </a:p>
          <a:p>
            <a:pPr algn="just">
              <a:defRPr lang="pt-BR"/>
            </a:pPr>
            <a:endParaRPr lang="pt-BR" sz="2800" cap="none" dirty="0"/>
          </a:p>
          <a:p>
            <a:pPr algn="just">
              <a:defRPr lang="pt-BR"/>
            </a:pPr>
            <a:r>
              <a:rPr lang="pt-BR" sz="2800" cap="none" dirty="0"/>
              <a:t>Por exemplo: os </a:t>
            </a:r>
            <a:r>
              <a:rPr lang="pt-BR" sz="2800" b="1" cap="none" dirty="0"/>
              <a:t>requerimentos escritos</a:t>
            </a:r>
            <a:r>
              <a:rPr lang="pt-BR" sz="2800" cap="none" dirty="0"/>
              <a:t> são utilizados quando os vereadores solicitam, após deliberação Plenária, informações ou documentos ao Chefe do Poder Executivo, para viabilizar a atividade fiscalizatória.</a:t>
            </a:r>
          </a:p>
          <a:p>
            <a:pPr algn="just">
              <a:defRPr lang="pt-BR"/>
            </a:pPr>
            <a:endParaRPr lang="pt-BR" sz="2800" cap="none" dirty="0"/>
          </a:p>
          <a:p>
            <a:pPr algn="just">
              <a:defRPr lang="pt-BR" sz="2800" cap="none"/>
            </a:pPr>
            <a:endParaRPr lang="pt-BR" sz="2800" cap="none" dirty="0"/>
          </a:p>
          <a:p>
            <a:pPr algn="just">
              <a:defRPr lang="pt-BR"/>
            </a:pPr>
            <a:endParaRPr lang="pt-BR" sz="2800" b="1" cap="none" dirty="0"/>
          </a:p>
        </p:txBody>
      </p:sp>
      <p:sp>
        <p:nvSpPr>
          <p:cNvPr id="4" name="Curva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CwAAAA0AAAAAdAQAAJkiAAAEEAAAMCoAAAAAAAAAAAAAAAAAAAEAAABQAAAAAAAAAAAA4D8AAAAAAADgPwAAAAAAAOA/AAAAAAAA4D8AAAAAAADgPwAAAAAAAOA/AAAAAAAA4D8AAAAAAADgPwAAAAAAAOA/AAAAAAAA4D8CAAAAjAAAAAEAAAACAAAA////AP///wgAAAAAAAAAAPccbuV/ZetOjuCuwDjTrboB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dAQAAJkiAAAEEAAAMCoAABAAAAAmAAAACAAAAP//////////"/>
              </a:ext>
            </a:extLst>
          </p:cNvSpPr>
          <p:nvPr/>
        </p:nvSpPr>
        <p:spPr>
          <a:xfrm>
            <a:off x="723900" y="5624195"/>
            <a:ext cx="1879600" cy="1233805"/>
          </a:xfrm>
          <a:custGeom>
            <a:avLst/>
            <a:gdLst/>
            <a:ahLst/>
            <a:cxnLst/>
            <a:rect l="0" t="0" r="1879600" b="1233805"/>
            <a:pathLst>
              <a:path w="1879600" h="1233805">
                <a:moveTo>
                  <a:pt x="0" y="0"/>
                </a:moveTo>
                <a:lnTo>
                  <a:pt x="1879600" y="0"/>
                </a:lnTo>
                <a:lnTo>
                  <a:pt x="1879600" y="1233805"/>
                </a:lnTo>
                <a:lnTo>
                  <a:pt x="0" y="1233805"/>
                </a:lnTo>
                <a:lnTo>
                  <a:pt x="0" y="0"/>
                </a:lnTo>
                <a:close/>
              </a:path>
            </a:pathLst>
          </a:custGeom>
          <a:blipFill>
            <a:blip r:embed="rId2"/>
            <a:srcRect/>
            <a:stretch/>
          </a:blipFill>
          <a:ln>
            <a:noFill/>
          </a:ln>
          <a:effectLst/>
        </p:spPr>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CAKg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CoBAAAASwAA7ggAABAgAAAmAAAACAAAAP//////////"/>
              </a:ext>
            </a:extLst>
          </p:cNvSpPr>
          <p:nvPr/>
        </p:nvSpPr>
        <p:spPr>
          <a:xfrm>
            <a:off x="0" y="189230"/>
            <a:ext cx="12192000" cy="1262380"/>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dirty="0" smtClean="0">
                <a:solidFill>
                  <a:schemeClr val="bg1"/>
                </a:solidFill>
              </a:rPr>
              <a:t>Atividade parlamentar</a:t>
            </a:r>
            <a:endParaRPr lang="pt-BR" sz="4000" b="1" i="1" cap="none" dirty="0">
              <a:solidFill>
                <a:schemeClr val="bg1"/>
              </a:solidFill>
            </a:endParaRPr>
          </a:p>
          <a:p>
            <a:pPr algn="ctr">
              <a:defRPr lang="pt-BR"/>
            </a:pPr>
            <a:endParaRPr lang="pt-BR" sz="36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BBlAAI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AQAAB8JAABkRgAAvyAAABAgAAAmAAAACAAAAP//////////"/>
              </a:ext>
            </a:extLst>
          </p:cNvSpPr>
          <p:nvPr/>
        </p:nvSpPr>
        <p:spPr>
          <a:xfrm>
            <a:off x="673100" y="1482725"/>
            <a:ext cx="10769600" cy="3840480"/>
          </a:xfrm>
          <a:prstGeom prst="rect">
            <a:avLst/>
          </a:prstGeom>
          <a:noFill/>
          <a:ln>
            <a:noFill/>
          </a:ln>
          <a:effectLst/>
        </p:spPr>
        <p:txBody>
          <a:bodyPr vert="horz" wrap="square" lIns="91440" tIns="45720" rIns="91440" bIns="45720" numCol="1" spcCol="215900" anchor="t"/>
          <a:lstStyle/>
          <a:p>
            <a:pPr algn="just">
              <a:defRPr lang="pt-BR"/>
            </a:pPr>
            <a:endParaRPr lang="pt-BR" sz="2800" b="1" cap="none" dirty="0"/>
          </a:p>
          <a:p>
            <a:pPr algn="just">
              <a:defRPr lang="pt-BR" sz="2800" cap="none"/>
            </a:pPr>
            <a:endParaRPr lang="pt-BR" sz="2800" b="1" cap="none" dirty="0"/>
          </a:p>
          <a:p>
            <a:pPr algn="just">
              <a:defRPr lang="pt-BR"/>
            </a:pPr>
            <a:r>
              <a:rPr lang="pt-BR" sz="2800" cap="none" dirty="0"/>
              <a:t>Já as </a:t>
            </a:r>
            <a:r>
              <a:rPr lang="pt-BR" sz="2800" b="1" dirty="0"/>
              <a:t>i</a:t>
            </a:r>
            <a:r>
              <a:rPr lang="pt-BR" sz="2800" b="1" cap="none" dirty="0" smtClean="0"/>
              <a:t>ndicações</a:t>
            </a:r>
            <a:r>
              <a:rPr lang="pt-BR" sz="2800" cap="none" dirty="0" smtClean="0"/>
              <a:t> </a:t>
            </a:r>
            <a:r>
              <a:rPr lang="pt-BR" sz="2800" cap="none" dirty="0"/>
              <a:t>são utilizadas quando o vereador deseja formular uma sugestão formal ao Executivo para providências de interesse público ou mesmo quando uma demanda legislativa depende da iniciativa deste. </a:t>
            </a:r>
          </a:p>
          <a:p>
            <a:pPr algn="just">
              <a:defRPr lang="pt-BR"/>
            </a:pPr>
            <a:endParaRPr lang="pt-BR" sz="2800" cap="none" dirty="0"/>
          </a:p>
          <a:p>
            <a:pPr algn="just">
              <a:defRPr lang="pt-BR"/>
            </a:pPr>
            <a:r>
              <a:rPr lang="pt-BR" sz="2800" cap="none" dirty="0"/>
              <a:t>Registre-se que as Indicações não possuem caráter impositivo, mas apenas sugestivo, sendo apenas lidas no plenário.</a:t>
            </a:r>
          </a:p>
          <a:p>
            <a:pPr algn="just">
              <a:defRPr lang="pt-BR"/>
            </a:pPr>
            <a:endParaRPr lang="pt-BR" sz="2800" b="1" cap="none" dirty="0"/>
          </a:p>
        </p:txBody>
      </p:sp>
      <p:sp>
        <p:nvSpPr>
          <p:cNvPr id="4" name="Curva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CwAAAA0AAAAAdAQAAJkiAAAEEAAAMCoAAAAAAAAAAAAAAAAAAAEAAABQAAAAAAAAAAAA4D8AAAAAAADgPwAAAAAAAOA/AAAAAAAA4D8AAAAAAADgPwAAAAAAAOA/AAAAAAAA4D8AAAAAAADgPwAAAAAAAOA/AAAAAAAA4D8CAAAAjAAAAAEAAAACAAAA////AP///wgAAAAAAAAAAPccbuV/ZetOjuCuwDjTrboB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dAQAAJkiAAAEEAAAMCoAABAAAAAmAAAACAAAAP//////////"/>
              </a:ext>
            </a:extLst>
          </p:cNvSpPr>
          <p:nvPr/>
        </p:nvSpPr>
        <p:spPr>
          <a:xfrm>
            <a:off x="723900" y="5624195"/>
            <a:ext cx="1879600" cy="1233805"/>
          </a:xfrm>
          <a:custGeom>
            <a:avLst/>
            <a:gdLst/>
            <a:ahLst/>
            <a:cxnLst/>
            <a:rect l="0" t="0" r="1879600" b="1233805"/>
            <a:pathLst>
              <a:path w="1879600" h="1233805">
                <a:moveTo>
                  <a:pt x="0" y="0"/>
                </a:moveTo>
                <a:lnTo>
                  <a:pt x="1879600" y="0"/>
                </a:lnTo>
                <a:lnTo>
                  <a:pt x="1879600" y="1233805"/>
                </a:lnTo>
                <a:lnTo>
                  <a:pt x="0" y="1233805"/>
                </a:lnTo>
                <a:lnTo>
                  <a:pt x="0" y="0"/>
                </a:lnTo>
                <a:close/>
              </a:path>
            </a:pathLst>
          </a:custGeom>
          <a:blipFill>
            <a:blip r:embed="rId2"/>
            <a:srcRect/>
            <a:stretch/>
          </a:blipFill>
          <a:ln>
            <a:noFill/>
          </a:ln>
          <a:effectLst/>
        </p:spPr>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DqAPY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NoAAAAASwAAnggAABAgAAAmAAAACAAAAP//////////"/>
              </a:ext>
            </a:extLst>
          </p:cNvSpPr>
          <p:nvPr/>
        </p:nvSpPr>
        <p:spPr>
          <a:xfrm>
            <a:off x="0" y="138430"/>
            <a:ext cx="12192000" cy="1262380"/>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smtClean="0">
                <a:solidFill>
                  <a:schemeClr val="bg1"/>
                </a:solidFill>
              </a:rPr>
              <a:t>Atividade parlamentar</a:t>
            </a:r>
            <a:endParaRPr lang="pt-BR" sz="40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AQAAB8JAABkRgAAMiQAABAgAAAmAAAACAAAAP//////////"/>
              </a:ext>
            </a:extLst>
          </p:cNvSpPr>
          <p:nvPr/>
        </p:nvSpPr>
        <p:spPr>
          <a:xfrm>
            <a:off x="673100" y="1482725"/>
            <a:ext cx="10769600" cy="4401185"/>
          </a:xfrm>
          <a:prstGeom prst="rect">
            <a:avLst/>
          </a:prstGeom>
          <a:noFill/>
          <a:ln>
            <a:noFill/>
          </a:ln>
          <a:effectLst/>
        </p:spPr>
        <p:txBody>
          <a:bodyPr vert="horz" wrap="square" lIns="91440" tIns="45720" rIns="91440" bIns="45720" numCol="1" spcCol="215900" anchor="t"/>
          <a:lstStyle/>
          <a:p>
            <a:pPr algn="just">
              <a:defRPr lang="pt-BR"/>
            </a:pPr>
            <a:endParaRPr lang="pt-BR" sz="2800" b="1" cap="none" dirty="0"/>
          </a:p>
          <a:p>
            <a:pPr algn="just">
              <a:defRPr lang="pt-BR"/>
            </a:pPr>
            <a:r>
              <a:rPr lang="pt-BR" sz="2800" b="1" cap="none" dirty="0"/>
              <a:t>Indicação</a:t>
            </a:r>
            <a:endParaRPr lang="pt-BR" sz="2800" cap="none" dirty="0"/>
          </a:p>
          <a:p>
            <a:pPr algn="just">
              <a:defRPr lang="pt-BR"/>
            </a:pPr>
            <a:endParaRPr lang="pt-BR" sz="2800" cap="none" dirty="0"/>
          </a:p>
          <a:p>
            <a:pPr algn="just">
              <a:defRPr lang="pt-BR"/>
            </a:pPr>
            <a:r>
              <a:rPr lang="pt-BR" sz="2800" cap="none" dirty="0"/>
              <a:t>Exemplo de Indicação: asfaltamento de uma rua (providência administrativa); Indicativo de projeto de lei de alteração do estatuto do servidor (matérias de iniciativa reservada ao Executivo).</a:t>
            </a:r>
          </a:p>
          <a:p>
            <a:pPr algn="just">
              <a:defRPr lang="pt-BR"/>
            </a:pPr>
            <a:endParaRPr lang="pt-BR" sz="2800" cap="none" dirty="0"/>
          </a:p>
          <a:p>
            <a:pPr algn="just">
              <a:defRPr lang="pt-BR"/>
            </a:pPr>
            <a:r>
              <a:rPr lang="pt-BR" sz="2800" cap="none" dirty="0"/>
              <a:t>Na Câmara Municipal de Teresina, as indicações não são votadas em plenário.</a:t>
            </a:r>
          </a:p>
          <a:p>
            <a:pPr algn="just">
              <a:defRPr lang="pt-BR"/>
            </a:pPr>
            <a:endParaRPr lang="pt-BR" sz="2800" b="1" cap="none" dirty="0"/>
          </a:p>
        </p:txBody>
      </p:sp>
      <p:sp>
        <p:nvSpPr>
          <p:cNvPr id="4" name="Freeform 25"/>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CwAAAA0AAAAAKAUAAO8jAABMDgAA7SkAAAAAAAAAAAAAAAAAAAEAAABQAAAAAAAAAAAA4D8AAAAAAADgPwAAAAAAAOA/AAAAAAAA4D8AAAAAAADgPwAAAAAAAOA/AAAAAAAA4D8AAAAAAADgPwAAAAAAAOA/AAAAAAAA4D8CAAAAjAAAAAEAAAACAAAA////AP///wgAAAAAAAAAAPccbuV/ZetOjuCuwDjTrboB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KAUAAO8jAABMDgAA7SkAABAAAAAmAAAACAAAAP//////////"/>
              </a:ext>
            </a:extLst>
          </p:cNvSpPr>
          <p:nvPr/>
        </p:nvSpPr>
        <p:spPr>
          <a:xfrm>
            <a:off x="838200" y="5841365"/>
            <a:ext cx="1485900" cy="974090"/>
          </a:xfrm>
          <a:custGeom>
            <a:avLst/>
            <a:gdLst/>
            <a:ahLst/>
            <a:cxnLst/>
            <a:rect l="0" t="0" r="1485900" b="974090"/>
            <a:pathLst>
              <a:path w="1485900" h="974090">
                <a:moveTo>
                  <a:pt x="0" y="0"/>
                </a:moveTo>
                <a:lnTo>
                  <a:pt x="1485900" y="0"/>
                </a:lnTo>
                <a:lnTo>
                  <a:pt x="1485900" y="974090"/>
                </a:lnTo>
                <a:lnTo>
                  <a:pt x="0" y="974090"/>
                </a:lnTo>
                <a:lnTo>
                  <a:pt x="0" y="0"/>
                </a:lnTo>
                <a:close/>
              </a:path>
            </a:pathLst>
          </a:custGeom>
          <a:blipFill>
            <a:blip r:embed="rId2"/>
            <a:srcRect/>
            <a:stretch/>
          </a:blipFill>
          <a:ln>
            <a:noFill/>
          </a:ln>
          <a:effectLst/>
        </p:spPr>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MABQ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AAAAGICAABISQAA7w0AABAgAAAmAAAACAAAAP//////////"/>
              </a:ext>
            </a:extLst>
          </p:cNvSpPr>
          <p:nvPr/>
        </p:nvSpPr>
        <p:spPr>
          <a:xfrm>
            <a:off x="88900" y="387350"/>
            <a:ext cx="11823700" cy="1877695"/>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a:solidFill>
                  <a:schemeClr val="bg1"/>
                </a:solidFill>
              </a:rPr>
              <a:t>Das etapas ou fases do processo legislativo municipal</a:t>
            </a:r>
          </a:p>
          <a:p>
            <a:pPr algn="ctr">
              <a:defRPr lang="pt-BR"/>
            </a:pPr>
            <a:endParaRPr lang="pt-BR" sz="4000" b="1" i="1" cap="none" dirty="0">
              <a:solidFill>
                <a:schemeClr val="bg1"/>
              </a:solidFill>
            </a:endParaRPr>
          </a:p>
          <a:p>
            <a:pPr algn="ctr">
              <a:defRPr lang="pt-BR"/>
            </a:pPr>
            <a:endParaRPr lang="pt-BR" sz="36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P+L/7o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AQAAB8JAABkRgAA3xgAABAgAAAmAAAACAAAAP//////////"/>
              </a:ext>
            </a:extLst>
          </p:cNvSpPr>
          <p:nvPr/>
        </p:nvSpPr>
        <p:spPr>
          <a:xfrm>
            <a:off x="673100" y="1482725"/>
            <a:ext cx="10769600" cy="2560320"/>
          </a:xfrm>
          <a:prstGeom prst="rect">
            <a:avLst/>
          </a:prstGeom>
          <a:noFill/>
          <a:ln>
            <a:noFill/>
          </a:ln>
          <a:effectLst/>
        </p:spPr>
        <p:txBody>
          <a:bodyPr vert="horz" wrap="square" lIns="91440" tIns="45720" rIns="91440" bIns="45720" numCol="1" spcCol="215900" anchor="t"/>
          <a:lstStyle/>
          <a:p>
            <a:pPr algn="just">
              <a:defRPr lang="pt-BR"/>
            </a:pPr>
            <a:endParaRPr lang="pt-BR" sz="2800" b="1" cap="none" dirty="0"/>
          </a:p>
          <a:p>
            <a:pPr algn="just">
              <a:defRPr lang="pt-BR"/>
            </a:pPr>
            <a:endParaRPr lang="pt-BR" sz="2800" cap="none" dirty="0"/>
          </a:p>
          <a:p>
            <a:pPr algn="just">
              <a:lnSpc>
                <a:spcPct val="100000"/>
              </a:lnSpc>
              <a:defRPr lang="pt-BR"/>
            </a:pPr>
            <a:endParaRPr lang="pt-BR" sz="2800" cap="none" dirty="0"/>
          </a:p>
          <a:p>
            <a:pPr algn="just">
              <a:lnSpc>
                <a:spcPct val="100000"/>
              </a:lnSpc>
              <a:defRPr lang="pt-BR"/>
            </a:pPr>
            <a:r>
              <a:rPr lang="pt-BR" sz="2800" cap="none" dirty="0"/>
              <a:t>O processo legislativo municipal consiste em </a:t>
            </a:r>
            <a:r>
              <a:rPr lang="pt-BR" sz="2800" b="1" cap="none" dirty="0"/>
              <a:t>seis fases </a:t>
            </a:r>
            <a:r>
              <a:rPr lang="pt-BR" sz="2800" cap="none" dirty="0"/>
              <a:t>(regra geral):</a:t>
            </a:r>
            <a:r>
              <a:rPr lang="pt-BR" sz="2800" b="1" cap="none" dirty="0"/>
              <a:t> </a:t>
            </a:r>
            <a:r>
              <a:rPr lang="pt-BR" sz="2800" b="1" u="sng" cap="none" dirty="0"/>
              <a:t>iniciativa, discussão, deliberação, sanção ou veto, promulgação e publicação</a:t>
            </a:r>
            <a:r>
              <a:rPr lang="pt-BR" sz="2800" cap="none" dirty="0"/>
              <a:t>. Vamos a cada uma dessas etapas ou fases:</a:t>
            </a:r>
            <a:endParaRPr lang="pt-BR" sz="2800" b="1" cap="none" dirty="0"/>
          </a:p>
        </p:txBody>
      </p:sp>
      <p:sp>
        <p:nvSpPr>
          <p:cNvPr id="4" name="Freeform 10"/>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CwAAAA0AAAAARAcAADokAAAMEgAAZygAAAAAAAAAAAAAAAAAAAEAAABQAAAAAAAAAAAA4D8AAAAAAADgPwAAAAAAAOA/AAAAAAAA4D8AAAAAAADgPwAAAAAAAOA/AAAAAAAA4D8AAAAAAADgPwAAAAAAAOA/AAAAAAAA4D8CAAAAjAAAAAEAAAACAAAA////AP///wgAAAAAAAAAALFtuBXfYbFFpRqPhT1A1jAB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RAcAADokAAAMEgAAZygAABAAAAAmAAAACAAAAP//////////"/>
              </a:ext>
            </a:extLst>
          </p:cNvSpPr>
          <p:nvPr/>
        </p:nvSpPr>
        <p:spPr>
          <a:xfrm>
            <a:off x="1181100" y="5888990"/>
            <a:ext cx="1752600" cy="678815"/>
          </a:xfrm>
          <a:custGeom>
            <a:avLst/>
            <a:gdLst/>
            <a:ahLst/>
            <a:cxnLst/>
            <a:rect l="0" t="0" r="1752600" b="678815"/>
            <a:pathLst>
              <a:path w="1752600" h="678815">
                <a:moveTo>
                  <a:pt x="0" y="0"/>
                </a:moveTo>
                <a:lnTo>
                  <a:pt x="1752600" y="0"/>
                </a:lnTo>
                <a:lnTo>
                  <a:pt x="1752600" y="678815"/>
                </a:lnTo>
                <a:lnTo>
                  <a:pt x="0" y="678815"/>
                </a:lnTo>
                <a:lnTo>
                  <a:pt x="0" y="0"/>
                </a:lnTo>
                <a:close/>
              </a:path>
            </a:pathLst>
          </a:custGeom>
          <a:blipFill>
            <a:blip r:embed="rId2"/>
            <a:srcRect/>
            <a:stretch/>
          </a:blipFill>
          <a:ln>
            <a:noFill/>
          </a:ln>
          <a:effectLst/>
        </p:spPr>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F8AY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L4AAAAASwAASwwAABAgAAAmAAAACAAAAP//////////"/>
              </a:ext>
            </a:extLst>
          </p:cNvSpPr>
          <p:nvPr/>
        </p:nvSpPr>
        <p:spPr>
          <a:xfrm>
            <a:off x="0" y="120650"/>
            <a:ext cx="12192000" cy="1877695"/>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a:solidFill>
                  <a:schemeClr val="bg1"/>
                </a:solidFill>
              </a:rPr>
              <a:t>Das etapas ou fases do processo legislativo municipal</a:t>
            </a:r>
          </a:p>
          <a:p>
            <a:pPr algn="ctr">
              <a:defRPr lang="pt-BR"/>
            </a:pPr>
            <a:endParaRPr lang="pt-BR" sz="4000" b="1" i="1" cap="none" dirty="0">
              <a:solidFill>
                <a:schemeClr val="bg1"/>
              </a:solidFill>
            </a:endParaRPr>
          </a:p>
          <a:p>
            <a:pPr algn="ctr">
              <a:defRPr lang="pt-BR"/>
            </a:pPr>
            <a:endParaRPr lang="pt-BR" sz="36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LgIAABcHAADlRwAAZywAABAgAAAmAAAACAAAAP//////////"/>
              </a:ext>
            </a:extLst>
          </p:cNvSpPr>
          <p:nvPr/>
        </p:nvSpPr>
        <p:spPr>
          <a:xfrm>
            <a:off x="354330" y="1152525"/>
            <a:ext cx="11332845" cy="6065520"/>
          </a:xfrm>
          <a:prstGeom prst="rect">
            <a:avLst/>
          </a:prstGeom>
          <a:noFill/>
          <a:ln>
            <a:noFill/>
          </a:ln>
          <a:effectLst/>
        </p:spPr>
        <p:txBody>
          <a:bodyPr vert="horz" wrap="square" lIns="91440" tIns="45720" rIns="91440" bIns="45720" numCol="1" spcCol="215900" anchor="t"/>
          <a:lstStyle/>
          <a:p>
            <a:pPr algn="just">
              <a:defRPr lang="pt-BR"/>
            </a:pPr>
            <a:endParaRPr lang="pt-BR" sz="2800" b="1" cap="none" dirty="0"/>
          </a:p>
          <a:p>
            <a:pPr algn="just">
              <a:defRPr lang="pt-BR"/>
            </a:pPr>
            <a:r>
              <a:rPr lang="pt-BR" sz="2800" b="1" cap="none" dirty="0"/>
              <a:t>1. Iniciativa</a:t>
            </a:r>
            <a:endParaRPr lang="pt-BR" sz="2800" cap="none" dirty="0"/>
          </a:p>
          <a:p>
            <a:pPr algn="just">
              <a:defRPr lang="pt-BR"/>
            </a:pPr>
            <a:r>
              <a:rPr lang="pt-BR" sz="2800" cap="none" dirty="0"/>
              <a:t>Como o nome já indica, é o ato que dá início ao processo legislativo municipal. Nada mais é do que o primeiro momento em que é criado e apresentado um projeto para o município.</a:t>
            </a:r>
          </a:p>
          <a:p>
            <a:pPr algn="just">
              <a:defRPr lang="pt-BR" sz="2800" cap="none"/>
            </a:pPr>
            <a:endParaRPr lang="pt-BR" sz="2800" cap="none" dirty="0"/>
          </a:p>
          <a:p>
            <a:pPr algn="just">
              <a:defRPr lang="pt-BR"/>
            </a:pPr>
            <a:r>
              <a:rPr lang="pt-BR" sz="2800" cap="none" dirty="0"/>
              <a:t>A iniciativa pode ser feita pelos vereadores, pelo prefeito, ou até mesmo pela própria população, através de uma iniciativa popular. Assim que o projeto é apresentado e protocolado, o presidente da Câmara Municipal de Vereadores decide quais são as comissões que irão analisar e discutir para saber se o projeto é válido ou não.</a:t>
            </a:r>
          </a:p>
          <a:p>
            <a:pPr algn="just">
              <a:defRPr lang="pt-BR"/>
            </a:pPr>
            <a:endParaRPr lang="pt-BR" sz="2800" cap="none"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CAAQ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xP///w4BAADESgAAmwwAABAgAAAmAAAACAAAAP//////////"/>
              </a:ext>
            </a:extLst>
          </p:cNvSpPr>
          <p:nvPr/>
        </p:nvSpPr>
        <p:spPr>
          <a:xfrm>
            <a:off x="-38100" y="171450"/>
            <a:ext cx="12192000" cy="1877695"/>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a:solidFill>
                  <a:schemeClr val="bg1"/>
                </a:solidFill>
              </a:rPr>
              <a:t>Das etapas ou fases do processo legislativo municipal</a:t>
            </a:r>
          </a:p>
          <a:p>
            <a:pPr algn="ctr">
              <a:defRPr lang="pt-BR"/>
            </a:pPr>
            <a:endParaRPr lang="pt-BR" sz="4000" b="1" i="1" cap="none" dirty="0">
              <a:solidFill>
                <a:schemeClr val="bg1"/>
              </a:solidFill>
            </a:endParaRPr>
          </a:p>
          <a:p>
            <a:pPr algn="ctr">
              <a:defRPr lang="pt-BR"/>
            </a:pPr>
            <a:endParaRPr lang="pt-BR" sz="36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BAkECk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SgIAAB8JAABkRgAAzysAABAgAAAmAAAACAAAAP//////////"/>
              </a:ext>
            </a:extLst>
          </p:cNvSpPr>
          <p:nvPr/>
        </p:nvSpPr>
        <p:spPr>
          <a:xfrm>
            <a:off x="372110" y="1482725"/>
            <a:ext cx="11070590" cy="5638800"/>
          </a:xfrm>
          <a:prstGeom prst="rect">
            <a:avLst/>
          </a:prstGeom>
          <a:noFill/>
          <a:ln>
            <a:noFill/>
          </a:ln>
          <a:effectLst/>
        </p:spPr>
        <p:txBody>
          <a:bodyPr vert="horz" wrap="square" lIns="91440" tIns="45720" rIns="91440" bIns="45720" numCol="1" spcCol="215900" anchor="t"/>
          <a:lstStyle/>
          <a:p>
            <a:pPr algn="just">
              <a:defRPr lang="pt-BR"/>
            </a:pPr>
            <a:r>
              <a:rPr lang="pt-BR" sz="2800" b="1" cap="none" dirty="0"/>
              <a:t>2. Discussão</a:t>
            </a:r>
            <a:endParaRPr lang="pt-BR" sz="2800" cap="none" dirty="0"/>
          </a:p>
          <a:p>
            <a:pPr algn="just">
              <a:defRPr lang="pt-BR"/>
            </a:pPr>
            <a:r>
              <a:rPr lang="pt-BR" sz="2800" cap="none" dirty="0"/>
              <a:t>Nessa fase, é o momento em que passa ser debatido e discutido a respeito daquilo que foi apresentado. É também onde a Comissão de Constituição e Justiça fica responsável por fazer o controle preventivo de constitucionalidade, estudando a proposta com profundidade.</a:t>
            </a:r>
          </a:p>
          <a:p>
            <a:pPr algn="just">
              <a:defRPr lang="pt-BR" sz="2800" cap="none"/>
            </a:pPr>
            <a:endParaRPr lang="pt-BR" sz="2800" cap="none" dirty="0"/>
          </a:p>
          <a:p>
            <a:pPr algn="just">
              <a:defRPr lang="pt-BR"/>
            </a:pPr>
            <a:r>
              <a:rPr lang="pt-BR" sz="2800" cap="none" dirty="0"/>
              <a:t>Ou seja, deve garantir que todos os critérios estabelecidos pela constituição estão sendo seguidos de modo justo, funcionando como um filtro para evitar que leis que não cumpram esse quesito sejam aprovadas.</a:t>
            </a:r>
          </a:p>
          <a:p>
            <a:pPr algn="just">
              <a:defRPr lang="pt-BR" sz="2800" cap="none"/>
            </a:pPr>
            <a:endParaRPr lang="pt-BR" sz="2800" cap="none" dirty="0"/>
          </a:p>
          <a:p>
            <a:pPr algn="just">
              <a:defRPr lang="pt-BR"/>
            </a:pPr>
            <a:r>
              <a:rPr lang="pt-BR" sz="2800" cap="none" dirty="0"/>
              <a:t>Inclusive, durante as discussões, podem ser apresentadas emendas ao projeto ou até mesmo substitutivos.</a:t>
            </a:r>
          </a:p>
          <a:p>
            <a:pPr algn="just">
              <a:defRPr lang="pt-BR"/>
            </a:pPr>
            <a:endParaRPr lang="pt-BR" sz="2800" cap="none"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BacFr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PoAAAAASwAAhwwAABAgAAAmAAAACAAAAP//////////"/>
              </a:ext>
            </a:extLst>
          </p:cNvSpPr>
          <p:nvPr/>
        </p:nvSpPr>
        <p:spPr>
          <a:xfrm>
            <a:off x="0" y="158750"/>
            <a:ext cx="12192000" cy="1877695"/>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a:solidFill>
                  <a:schemeClr val="bg1"/>
                </a:solidFill>
              </a:rPr>
              <a:t>Das etapas ou fases do processo legislativo municipal</a:t>
            </a:r>
          </a:p>
          <a:p>
            <a:pPr algn="ctr">
              <a:defRPr lang="pt-BR"/>
            </a:pPr>
            <a:endParaRPr lang="pt-BR" sz="4000" b="1" i="1" cap="none" dirty="0">
              <a:solidFill>
                <a:schemeClr val="bg1"/>
              </a:solidFill>
            </a:endParaRPr>
          </a:p>
          <a:p>
            <a:pPr algn="ctr">
              <a:defRPr lang="pt-BR"/>
            </a:pPr>
            <a:endParaRPr lang="pt-BR" sz="36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CoAKg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AQAAB8JAABkRgAAPysAABAgAAAmAAAACAAAAP//////////"/>
              </a:ext>
            </a:extLst>
          </p:cNvSpPr>
          <p:nvPr/>
        </p:nvSpPr>
        <p:spPr>
          <a:xfrm>
            <a:off x="673100" y="1482725"/>
            <a:ext cx="10769600" cy="5547360"/>
          </a:xfrm>
          <a:prstGeom prst="rect">
            <a:avLst/>
          </a:prstGeom>
          <a:noFill/>
          <a:ln>
            <a:noFill/>
          </a:ln>
          <a:effectLst/>
        </p:spPr>
        <p:txBody>
          <a:bodyPr vert="horz" wrap="square" lIns="91440" tIns="45720" rIns="91440" bIns="45720" numCol="1" spcCol="215900" anchor="t"/>
          <a:lstStyle/>
          <a:p>
            <a:pPr algn="just">
              <a:defRPr lang="pt-BR"/>
            </a:pPr>
            <a:endParaRPr lang="pt-BR" sz="2800" cap="none" dirty="0"/>
          </a:p>
          <a:p>
            <a:pPr algn="just">
              <a:defRPr lang="pt-BR"/>
            </a:pPr>
            <a:r>
              <a:rPr lang="pt-BR" sz="2800" b="1" cap="none" dirty="0"/>
              <a:t>3.</a:t>
            </a:r>
            <a:r>
              <a:rPr lang="pt-BR" sz="2800" cap="none" dirty="0"/>
              <a:t> </a:t>
            </a:r>
            <a:r>
              <a:rPr lang="pt-BR" sz="2800" b="1" cap="none" dirty="0"/>
              <a:t>Deliberação (ou votação)</a:t>
            </a:r>
            <a:endParaRPr lang="pt-BR" sz="2800" cap="none" dirty="0"/>
          </a:p>
          <a:p>
            <a:pPr algn="just">
              <a:defRPr lang="pt-BR"/>
            </a:pPr>
            <a:endParaRPr lang="pt-BR" sz="2800" cap="none" dirty="0"/>
          </a:p>
          <a:p>
            <a:pPr algn="just">
              <a:defRPr lang="pt-BR"/>
            </a:pPr>
            <a:r>
              <a:rPr lang="pt-BR" sz="2800" cap="none" dirty="0"/>
              <a:t>Todos os projetos de lei precisam ser discutidos e votados nas comissões. É por isso que a terceira fase é a deliberação deles. Esse é um momento importante, em que eles passam pela votação para decidir se o projeto será aprovado ou não.</a:t>
            </a:r>
          </a:p>
          <a:p>
            <a:pPr algn="just">
              <a:defRPr lang="pt-BR" sz="2800" cap="none"/>
            </a:pPr>
            <a:endParaRPr lang="pt-BR" sz="2800" cap="none" dirty="0"/>
          </a:p>
          <a:p>
            <a:pPr algn="just">
              <a:defRPr lang="pt-BR"/>
            </a:pPr>
            <a:r>
              <a:rPr lang="pt-BR" sz="2800" cap="none" dirty="0"/>
              <a:t>Essa com certeza é a fase decisória do processo legislativo municipal. Ele pode ser rejeitado, passando assim a ser arquivado, ou então ser aprovado integralmente, parcialmente sem emendas ou parcialmente com emendas. </a:t>
            </a:r>
          </a:p>
          <a:p>
            <a:pPr algn="just">
              <a:defRPr lang="pt-BR"/>
            </a:pPr>
            <a:endParaRPr lang="pt-BR" sz="2800" cap="none" dirty="0"/>
          </a:p>
        </p:txBody>
      </p:sp>
      <p:sp>
        <p:nvSpPr>
          <p:cNvPr id="4" name="Freeform 25"/>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CwAAAA0AAAAAKAUAAO8jAABMDgAA7SkAAAAAAAAAAAAAAAAAAAEAAABQAAAAAAAAAAAA4D8AAAAAAADgPwAAAAAAAOA/AAAAAAAA4D8AAAAAAADgPwAAAAAAAOA/AAAAAAAA4D8AAAAAAADgPwAAAAAAAOA/AAAAAAAA4D8CAAAAjAAAAAEAAAACAAAA////AP///wgAAAAAAAAAAPccbuV/ZetOjuCuwDjTrboB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ChYAAIElAAAuHwAAfysAABAAAAAmAAAACAAAAP//////////"/>
              </a:ext>
            </a:extLst>
          </p:cNvSpPr>
          <p:nvPr/>
        </p:nvSpPr>
        <p:spPr>
          <a:xfrm>
            <a:off x="3582670" y="6096635"/>
            <a:ext cx="1485900" cy="974090"/>
          </a:xfrm>
          <a:custGeom>
            <a:avLst/>
            <a:gdLst/>
            <a:ahLst/>
            <a:cxnLst/>
            <a:rect l="0" t="0" r="1485900" b="974090"/>
            <a:pathLst>
              <a:path w="1485900" h="974090">
                <a:moveTo>
                  <a:pt x="0" y="0"/>
                </a:moveTo>
                <a:lnTo>
                  <a:pt x="1485900" y="0"/>
                </a:lnTo>
                <a:lnTo>
                  <a:pt x="1485900" y="974090"/>
                </a:lnTo>
                <a:lnTo>
                  <a:pt x="0" y="974090"/>
                </a:lnTo>
                <a:lnTo>
                  <a:pt x="0" y="0"/>
                </a:lnTo>
                <a:close/>
              </a:path>
            </a:pathLst>
          </a:custGeom>
          <a:blipFill>
            <a:blip r:embed="rId2"/>
            <a:srcRect/>
            <a:stretch/>
          </a:blipFill>
          <a:ln>
            <a:noFill/>
          </a:ln>
          <a:effectLst/>
        </p:spPr>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BT9FP4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OYAAAAASwAAcwwAABAgAAAmAAAACAAAAP//////////"/>
              </a:ext>
            </a:extLst>
          </p:cNvSpPr>
          <p:nvPr/>
        </p:nvSpPr>
        <p:spPr>
          <a:xfrm>
            <a:off x="0" y="238414"/>
            <a:ext cx="12192000" cy="1877695"/>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a:solidFill>
                  <a:schemeClr val="bg1"/>
                </a:solidFill>
              </a:rPr>
              <a:t>Das etapas ou fases do processo legislativo municipal</a:t>
            </a:r>
          </a:p>
          <a:p>
            <a:pPr algn="ctr">
              <a:defRPr lang="pt-BR"/>
            </a:pPr>
            <a:endParaRPr lang="pt-BR" sz="4000" b="1" i="1" cap="none" dirty="0">
              <a:solidFill>
                <a:schemeClr val="bg1"/>
              </a:solidFill>
            </a:endParaRPr>
          </a:p>
          <a:p>
            <a:pPr algn="ctr">
              <a:defRPr lang="pt-BR"/>
            </a:pPr>
            <a:endParaRPr lang="pt-BR" sz="36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BA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AQAAB8JAABkRgAA2SYAABAgAAAmAAAACAAAAP//////////"/>
              </a:ext>
            </a:extLst>
          </p:cNvSpPr>
          <p:nvPr/>
        </p:nvSpPr>
        <p:spPr>
          <a:xfrm>
            <a:off x="673100" y="1362652"/>
            <a:ext cx="10769600" cy="4832350"/>
          </a:xfrm>
          <a:prstGeom prst="rect">
            <a:avLst/>
          </a:prstGeom>
          <a:noFill/>
          <a:ln>
            <a:noFill/>
          </a:ln>
          <a:effectLst/>
        </p:spPr>
        <p:txBody>
          <a:bodyPr vert="horz" wrap="square" lIns="91440" tIns="45720" rIns="91440" bIns="45720" numCol="1" spcCol="215900" anchor="t"/>
          <a:lstStyle/>
          <a:p>
            <a:pPr algn="just">
              <a:defRPr lang="pt-BR"/>
            </a:pPr>
            <a:r>
              <a:rPr lang="pt-BR" sz="2800" dirty="0" smtClean="0"/>
              <a:t>C</a:t>
            </a:r>
            <a:r>
              <a:rPr lang="pt-BR" sz="2800" cap="none" dirty="0" smtClean="0"/>
              <a:t>aso </a:t>
            </a:r>
            <a:r>
              <a:rPr lang="pt-BR" sz="2800" cap="none" dirty="0"/>
              <a:t>seja aprovado com emendas, as naturezas das emendas passam a ser analisadas da seguinte forma:</a:t>
            </a:r>
          </a:p>
          <a:p>
            <a:pPr algn="just">
              <a:defRPr lang="pt-BR"/>
            </a:pPr>
            <a:endParaRPr lang="pt-BR" sz="2800" cap="none" dirty="0"/>
          </a:p>
          <a:p>
            <a:pPr algn="just">
              <a:defRPr lang="pt-BR"/>
            </a:pPr>
            <a:endParaRPr lang="pt-BR" sz="2800" cap="none" dirty="0"/>
          </a:p>
        </p:txBody>
      </p:sp>
      <p:graphicFrame>
        <p:nvGraphicFramePr>
          <p:cNvPr id="5" name="Tabela 4"/>
          <p:cNvGraphicFramePr>
            <a:graphicFrameLocks noGrp="1"/>
          </p:cNvGraphicFramePr>
          <p:nvPr>
            <p:extLst>
              <p:ext uri="{D42A27DB-BD31-4B8C-83A1-F6EECF244321}">
                <p14:modId xmlns:p14="http://schemas.microsoft.com/office/powerpoint/2010/main" val="2809111016"/>
              </p:ext>
            </p:extLst>
          </p:nvPr>
        </p:nvGraphicFramePr>
        <p:xfrm>
          <a:off x="816263" y="2272146"/>
          <a:ext cx="10516755" cy="4406669"/>
        </p:xfrm>
        <a:graphic>
          <a:graphicData uri="http://schemas.openxmlformats.org/drawingml/2006/table">
            <a:tbl>
              <a:tblPr>
                <a:tableStyleId>{5940675A-B579-460E-94D1-54222C63F5DA}</a:tableStyleId>
              </a:tblPr>
              <a:tblGrid>
                <a:gridCol w="2351810"/>
                <a:gridCol w="8164945"/>
              </a:tblGrid>
              <a:tr h="535709">
                <a:tc>
                  <a:txBody>
                    <a:bodyPr/>
                    <a:lstStyle/>
                    <a:p>
                      <a:pPr algn="ctr"/>
                      <a:r>
                        <a:rPr lang="pt-BR" sz="2800" b="1" dirty="0"/>
                        <a:t>Tipo</a:t>
                      </a:r>
                    </a:p>
                  </a:txBody>
                  <a:tcPr anchor="ctr"/>
                </a:tc>
                <a:tc>
                  <a:txBody>
                    <a:bodyPr/>
                    <a:lstStyle/>
                    <a:p>
                      <a:pPr algn="ctr"/>
                      <a:r>
                        <a:rPr lang="pt-BR" sz="2800" b="1" dirty="0"/>
                        <a:t>Definição corrigida</a:t>
                      </a:r>
                    </a:p>
                  </a:txBody>
                  <a:tcPr anchor="ctr"/>
                </a:tc>
              </a:tr>
              <a:tr h="0">
                <a:tc>
                  <a:txBody>
                    <a:bodyPr/>
                    <a:lstStyle/>
                    <a:p>
                      <a:pPr algn="ctr"/>
                      <a:r>
                        <a:rPr lang="pt-BR" sz="2800" dirty="0"/>
                        <a:t>Aditiva</a:t>
                      </a:r>
                    </a:p>
                  </a:txBody>
                  <a:tcPr anchor="ctr"/>
                </a:tc>
                <a:tc>
                  <a:txBody>
                    <a:bodyPr/>
                    <a:lstStyle/>
                    <a:p>
                      <a:pPr algn="ctr"/>
                      <a:r>
                        <a:rPr lang="pt-BR" sz="2800" dirty="0"/>
                        <a:t>Acrescenta dispositivo ao texto da proposição.</a:t>
                      </a:r>
                    </a:p>
                  </a:txBody>
                  <a:tcPr anchor="ctr"/>
                </a:tc>
              </a:tr>
              <a:tr h="0">
                <a:tc>
                  <a:txBody>
                    <a:bodyPr/>
                    <a:lstStyle/>
                    <a:p>
                      <a:pPr algn="ctr"/>
                      <a:r>
                        <a:rPr lang="pt-BR" sz="2800" dirty="0"/>
                        <a:t>Supressiva</a:t>
                      </a:r>
                    </a:p>
                  </a:txBody>
                  <a:tcPr anchor="ctr"/>
                </a:tc>
                <a:tc>
                  <a:txBody>
                    <a:bodyPr/>
                    <a:lstStyle/>
                    <a:p>
                      <a:pPr algn="ctr"/>
                      <a:r>
                        <a:rPr lang="pt-BR" sz="2800" dirty="0"/>
                        <a:t>Retira parte do texto da proposição.</a:t>
                      </a:r>
                    </a:p>
                  </a:txBody>
                  <a:tcPr anchor="ctr"/>
                </a:tc>
              </a:tr>
              <a:tr h="0">
                <a:tc>
                  <a:txBody>
                    <a:bodyPr/>
                    <a:lstStyle/>
                    <a:p>
                      <a:pPr algn="ctr"/>
                      <a:r>
                        <a:rPr lang="pt-BR" sz="2800"/>
                        <a:t>Modificativa</a:t>
                      </a:r>
                    </a:p>
                  </a:txBody>
                  <a:tcPr anchor="ctr"/>
                </a:tc>
                <a:tc>
                  <a:txBody>
                    <a:bodyPr/>
                    <a:lstStyle/>
                    <a:p>
                      <a:pPr algn="ctr"/>
                      <a:r>
                        <a:rPr lang="pt-BR" sz="2800" dirty="0"/>
                        <a:t>Altera a redação de dispositivo sem substituí-lo integralmente.</a:t>
                      </a:r>
                    </a:p>
                  </a:txBody>
                  <a:tcPr anchor="ctr"/>
                </a:tc>
              </a:tr>
              <a:tr h="0">
                <a:tc>
                  <a:txBody>
                    <a:bodyPr/>
                    <a:lstStyle/>
                    <a:p>
                      <a:pPr algn="ctr"/>
                      <a:r>
                        <a:rPr lang="pt-BR" sz="2800"/>
                        <a:t>Substitutiva</a:t>
                      </a:r>
                    </a:p>
                  </a:txBody>
                  <a:tcPr anchor="ctr"/>
                </a:tc>
                <a:tc>
                  <a:txBody>
                    <a:bodyPr/>
                    <a:lstStyle/>
                    <a:p>
                      <a:pPr algn="ctr"/>
                      <a:r>
                        <a:rPr lang="pt-BR" sz="2800" dirty="0"/>
                        <a:t>Substitui dispositivo ou parte da proposição por outro texto.</a:t>
                      </a:r>
                    </a:p>
                  </a:txBody>
                  <a:tcPr anchor="ctr"/>
                </a:tc>
              </a:tr>
              <a:tr h="0">
                <a:tc>
                  <a:txBody>
                    <a:bodyPr/>
                    <a:lstStyle/>
                    <a:p>
                      <a:pPr algn="ctr"/>
                      <a:r>
                        <a:rPr lang="pt-BR" sz="2800" dirty="0"/>
                        <a:t>Aglutinativa</a:t>
                      </a:r>
                    </a:p>
                  </a:txBody>
                  <a:tcPr anchor="ctr"/>
                </a:tc>
                <a:tc>
                  <a:txBody>
                    <a:bodyPr/>
                    <a:lstStyle/>
                    <a:p>
                      <a:pPr algn="ctr"/>
                      <a:r>
                        <a:rPr lang="pt-BR" sz="2800" dirty="0"/>
                        <a:t>Resulta da fusão de emendas ou de textos relacionados, conforme as regras regimentais.</a:t>
                      </a:r>
                    </a:p>
                  </a:txBody>
                  <a:tcPr anchor="ct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IwAAAAASwAAGQwAABAgAAAmAAAACAAAAP//////////"/>
              </a:ext>
            </a:extLst>
          </p:cNvSpPr>
          <p:nvPr/>
        </p:nvSpPr>
        <p:spPr>
          <a:xfrm>
            <a:off x="0" y="88900"/>
            <a:ext cx="12192000" cy="1877695"/>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a:solidFill>
                  <a:schemeClr val="bg1"/>
                </a:solidFill>
              </a:rPr>
              <a:t>Das etapas ou fases do processo legislativo municipal</a:t>
            </a:r>
          </a:p>
          <a:p>
            <a:pPr algn="ctr">
              <a:defRPr lang="pt-BR"/>
            </a:pPr>
            <a:endParaRPr lang="pt-BR" sz="4000" b="1" i="1" cap="none" dirty="0">
              <a:solidFill>
                <a:schemeClr val="bg1"/>
              </a:solidFill>
            </a:endParaRPr>
          </a:p>
          <a:p>
            <a:pPr algn="ctr">
              <a:defRPr lang="pt-BR"/>
            </a:pPr>
            <a:endParaRPr lang="pt-BR" sz="36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nEks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AQAAB8JAABkRgAAMiQAABAgAAAmAAAACAAAAP//////////"/>
              </a:ext>
            </a:extLst>
          </p:cNvSpPr>
          <p:nvPr/>
        </p:nvSpPr>
        <p:spPr>
          <a:xfrm>
            <a:off x="673100" y="1482725"/>
            <a:ext cx="10769600" cy="4401185"/>
          </a:xfrm>
          <a:prstGeom prst="rect">
            <a:avLst/>
          </a:prstGeom>
          <a:noFill/>
          <a:ln>
            <a:noFill/>
          </a:ln>
          <a:effectLst/>
        </p:spPr>
        <p:txBody>
          <a:bodyPr vert="horz" wrap="square" lIns="91440" tIns="45720" rIns="91440" bIns="45720" numCol="1" spcCol="215900" anchor="t"/>
          <a:lstStyle/>
          <a:p>
            <a:pPr algn="just">
              <a:defRPr lang="pt-BR"/>
            </a:pPr>
            <a:endParaRPr lang="pt-BR" sz="2800" cap="none" dirty="0"/>
          </a:p>
          <a:p>
            <a:pPr algn="just">
              <a:defRPr lang="pt-BR"/>
            </a:pPr>
            <a:r>
              <a:rPr lang="pt-BR" sz="2800" dirty="0"/>
              <a:t>As emendas apresentadas durante a tramitação são examinadas conforme as competências das comissões e do Plenário, observadas as regras regimentais. </a:t>
            </a:r>
            <a:endParaRPr lang="pt-BR" sz="2800" dirty="0" smtClean="0"/>
          </a:p>
          <a:p>
            <a:pPr algn="just">
              <a:defRPr lang="pt-BR"/>
            </a:pPr>
            <a:endParaRPr lang="pt-BR" sz="2800" dirty="0"/>
          </a:p>
          <a:p>
            <a:pPr algn="just">
              <a:defRPr lang="pt-BR"/>
            </a:pPr>
            <a:r>
              <a:rPr lang="pt-BR" sz="2800" dirty="0" smtClean="0"/>
              <a:t>A </a:t>
            </a:r>
            <a:r>
              <a:rPr lang="pt-BR" sz="2800" dirty="0"/>
              <a:t>iniciativa popular permite a apresentação de projetos nos termos da Constituição e da Lei Orgânica. A realização de audiência pública dependerá das exigências legais ou regimentais aplicáveis, não sendo uma etapa universalmente obrigatória para todo projeto de iniciativa popular.</a:t>
            </a:r>
            <a:endParaRPr lang="pt-BR" sz="2800" cap="none" dirty="0"/>
          </a:p>
        </p:txBody>
      </p:sp>
      <p:sp>
        <p:nvSpPr>
          <p:cNvPr id="4" name="Freeform 25"/>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CwAAAA0AAAAAKAUAAO8jAABMDgAA7SkAAAAAAAAAAAAAAAAAAAEAAABQAAAAAAAAAAAA4D8AAAAAAADgPwAAAAAAAOA/AAAAAAAA4D8AAAAAAADgPwAAAAAAAOA/AAAAAAAA4D8AAAAAAADgPwAAAAAAAOA/AAAAAAAA4D8CAAAAjAAAAAEAAAACAAAA////AP///wgAAAAAAAAAAPccbuV/ZetOjuCuwDjTrboB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KAUAAO8jAABMDgAA7SkAABAAAAAmAAAACAAAAP//////////"/>
              </a:ext>
            </a:extLst>
          </p:cNvSpPr>
          <p:nvPr/>
        </p:nvSpPr>
        <p:spPr>
          <a:xfrm>
            <a:off x="838200" y="5841365"/>
            <a:ext cx="1485900" cy="974090"/>
          </a:xfrm>
          <a:custGeom>
            <a:avLst/>
            <a:gdLst/>
            <a:ahLst/>
            <a:cxnLst/>
            <a:rect l="0" t="0" r="1485900" b="974090"/>
            <a:pathLst>
              <a:path w="1485900" h="974090">
                <a:moveTo>
                  <a:pt x="0" y="0"/>
                </a:moveTo>
                <a:lnTo>
                  <a:pt x="1485900" y="0"/>
                </a:lnTo>
                <a:lnTo>
                  <a:pt x="1485900" y="974090"/>
                </a:lnTo>
                <a:lnTo>
                  <a:pt x="0" y="974090"/>
                </a:lnTo>
                <a:lnTo>
                  <a:pt x="0" y="0"/>
                </a:lnTo>
                <a:close/>
              </a:path>
            </a:pathLst>
          </a:custGeom>
          <a:blipFill>
            <a:blip r:embed="rId2"/>
            <a:srcRect/>
            <a:stretch/>
          </a:blipFill>
          <a:ln>
            <a:noFill/>
          </a:ln>
          <a:effectLst/>
        </p:spPr>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O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K4BAAAASwAAOw0AABAgAAAmAAAACAAAAP//////////"/>
              </a:ext>
            </a:extLst>
          </p:cNvSpPr>
          <p:nvPr/>
        </p:nvSpPr>
        <p:spPr>
          <a:xfrm>
            <a:off x="0" y="273050"/>
            <a:ext cx="12192000" cy="1877695"/>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a:solidFill>
                  <a:schemeClr val="bg1"/>
                </a:solidFill>
              </a:rPr>
              <a:t>Das etapas ou fases do processo legislativo municipal</a:t>
            </a:r>
          </a:p>
          <a:p>
            <a:pPr algn="ctr">
              <a:defRPr lang="pt-BR"/>
            </a:pPr>
            <a:endParaRPr lang="pt-BR" sz="4000" b="1" i="1" cap="none" dirty="0">
              <a:solidFill>
                <a:schemeClr val="bg1"/>
              </a:solidFill>
            </a:endParaRPr>
          </a:p>
          <a:p>
            <a:pPr algn="ctr">
              <a:defRPr lang="pt-BR"/>
            </a:pPr>
            <a:endParaRPr lang="pt-BR" sz="36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KjA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AQAAHcHAABkRgAAfSoAABAgAAAmAAAACAAAAP//////////"/>
              </a:ext>
            </a:extLst>
          </p:cNvSpPr>
          <p:nvPr/>
        </p:nvSpPr>
        <p:spPr>
          <a:xfrm>
            <a:off x="673100" y="1213485"/>
            <a:ext cx="10769600" cy="5693410"/>
          </a:xfrm>
          <a:prstGeom prst="rect">
            <a:avLst/>
          </a:prstGeom>
          <a:noFill/>
          <a:ln>
            <a:noFill/>
          </a:ln>
          <a:effectLst/>
        </p:spPr>
        <p:txBody>
          <a:bodyPr vert="horz" wrap="square" lIns="91440" tIns="45720" rIns="91440" bIns="45720" numCol="1" spcCol="215900" anchor="t"/>
          <a:lstStyle/>
          <a:p>
            <a:pPr algn="just">
              <a:defRPr lang="pt-BR"/>
            </a:pPr>
            <a:endParaRPr lang="pt-BR" sz="2800" cap="none" dirty="0"/>
          </a:p>
          <a:p>
            <a:pPr algn="just">
              <a:defRPr lang="pt-BR"/>
            </a:pPr>
            <a:r>
              <a:rPr lang="pt-BR" sz="2800" b="1" cap="none" dirty="0"/>
              <a:t>4. Sanção ou veto</a:t>
            </a:r>
            <a:endParaRPr lang="pt-BR" sz="2800" cap="none" dirty="0"/>
          </a:p>
          <a:p>
            <a:pPr algn="just">
              <a:defRPr lang="pt-BR"/>
            </a:pPr>
            <a:endParaRPr lang="pt-BR" sz="2800" cap="none" dirty="0"/>
          </a:p>
          <a:p>
            <a:pPr algn="just">
              <a:lnSpc>
                <a:spcPct val="150000"/>
              </a:lnSpc>
              <a:defRPr lang="pt-BR"/>
            </a:pPr>
            <a:r>
              <a:rPr lang="pt-BR" sz="2800" dirty="0"/>
              <a:t>Após a aprovação de projeto de lei sujeito à sanção, o texto é encaminhado ao prefeito, que poderá sancioná-lo ou vetá-lo, total ou parcialmente, por inconstitucionalidade ou contrariedade ao interesse público. O veto deve ser motivado e submetido à apreciação da Câmara Municipal, nos prazos e condições estabelecidos na Lei Orgânica.</a:t>
            </a:r>
            <a:endParaRPr lang="pt-BR" sz="2800" cap="none"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NIAAAAASwAAXwwAABAgAAAmAAAACAAAAP//////////"/>
              </a:ext>
            </a:extLst>
          </p:cNvSpPr>
          <p:nvPr/>
        </p:nvSpPr>
        <p:spPr>
          <a:xfrm>
            <a:off x="0" y="133350"/>
            <a:ext cx="12192000" cy="1877695"/>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a:solidFill>
                  <a:schemeClr val="bg1"/>
                </a:solidFill>
              </a:rPr>
              <a:t>Das etapas ou fases do processo legislativo municipal</a:t>
            </a:r>
          </a:p>
          <a:p>
            <a:pPr algn="ctr">
              <a:defRPr lang="pt-BR"/>
            </a:pPr>
            <a:endParaRPr lang="pt-BR" sz="4000" b="1" i="1" cap="none" dirty="0">
              <a:solidFill>
                <a:schemeClr val="bg1"/>
              </a:solidFill>
            </a:endParaRPr>
          </a:p>
          <a:p>
            <a:pPr algn="ctr">
              <a:defRPr lang="pt-BR"/>
            </a:pPr>
            <a:endParaRPr lang="pt-BR" sz="36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BvAHw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AQAAAMHAABkRgAAgywAABAgAAAmAAAACAAAAP//////////"/>
              </a:ext>
            </a:extLst>
          </p:cNvSpPr>
          <p:nvPr/>
        </p:nvSpPr>
        <p:spPr>
          <a:xfrm>
            <a:off x="673100" y="1139825"/>
            <a:ext cx="10769600" cy="6096000"/>
          </a:xfrm>
          <a:prstGeom prst="rect">
            <a:avLst/>
          </a:prstGeom>
          <a:noFill/>
          <a:ln>
            <a:noFill/>
          </a:ln>
          <a:effectLst/>
        </p:spPr>
        <p:txBody>
          <a:bodyPr vert="horz" wrap="square" lIns="91440" tIns="45720" rIns="91440" bIns="45720" numCol="1" spcCol="215900" anchor="t"/>
          <a:lstStyle/>
          <a:p>
            <a:pPr algn="just">
              <a:defRPr lang="pt-BR"/>
            </a:pPr>
            <a:endParaRPr lang="pt-BR" sz="2800" cap="none" dirty="0"/>
          </a:p>
          <a:p>
            <a:pPr algn="just">
              <a:defRPr lang="pt-BR" sz="2600" cap="none"/>
            </a:pPr>
            <a:r>
              <a:rPr lang="pt-BR" b="1" cap="none" dirty="0"/>
              <a:t>5. Promulgação</a:t>
            </a:r>
          </a:p>
          <a:p>
            <a:pPr algn="just">
              <a:defRPr lang="pt-BR"/>
            </a:pPr>
            <a:endParaRPr lang="pt-BR" sz="2800" cap="none" dirty="0" smtClean="0"/>
          </a:p>
          <a:p>
            <a:pPr algn="just">
              <a:lnSpc>
                <a:spcPct val="150000"/>
              </a:lnSpc>
              <a:defRPr lang="pt-BR"/>
            </a:pPr>
            <a:r>
              <a:rPr lang="pt-BR" sz="2800" dirty="0"/>
              <a:t>A promulgação é o ato que atesta formalmente a existência da lei e determina sua publicação. Deve ser realizada pela autoridade competente, conforme as disposições constitucionais e da Lei Orgânica. A lei poderá posteriormente ser revogada, ter sua vigência encerrada por prazo determinado ou sofrer controle de constitucionalidade.</a:t>
            </a:r>
            <a:endParaRPr lang="pt-BR" sz="2800" cap="none"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Uc2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AAAAACYCAAAASwAAsw0AABAgAAAmAAAACAAAAP//////////"/>
              </a:ext>
            </a:extLst>
          </p:cNvSpPr>
          <p:nvPr/>
        </p:nvSpPr>
        <p:spPr>
          <a:xfrm>
            <a:off x="0" y="349250"/>
            <a:ext cx="12192000" cy="1877695"/>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a:solidFill>
                  <a:schemeClr val="bg1"/>
                </a:solidFill>
              </a:rPr>
              <a:t>Das etapas ou fases do processo legislativo municipal</a:t>
            </a:r>
          </a:p>
          <a:p>
            <a:pPr algn="ctr">
              <a:defRPr lang="pt-BR"/>
            </a:pPr>
            <a:endParaRPr lang="pt-BR" sz="4000" b="1" i="1" cap="none" dirty="0">
              <a:solidFill>
                <a:schemeClr val="bg1"/>
              </a:solidFill>
            </a:endParaRPr>
          </a:p>
          <a:p>
            <a:pPr algn="ctr">
              <a:defRPr lang="pt-BR"/>
            </a:pPr>
            <a:endParaRPr lang="pt-BR" sz="36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IA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AQAAB8JAABkRgAAMiQAABAgAAAmAAAACAAAAP//////////"/>
              </a:ext>
            </a:extLst>
          </p:cNvSpPr>
          <p:nvPr/>
        </p:nvSpPr>
        <p:spPr>
          <a:xfrm>
            <a:off x="673100" y="1482725"/>
            <a:ext cx="10769600" cy="4401185"/>
          </a:xfrm>
          <a:prstGeom prst="rect">
            <a:avLst/>
          </a:prstGeom>
          <a:noFill/>
          <a:ln>
            <a:noFill/>
          </a:ln>
          <a:effectLst/>
        </p:spPr>
        <p:txBody>
          <a:bodyPr vert="horz" wrap="square" lIns="91440" tIns="45720" rIns="91440" bIns="45720" numCol="1" spcCol="215900" anchor="t"/>
          <a:lstStyle/>
          <a:p>
            <a:pPr algn="just">
              <a:defRPr lang="pt-BR"/>
            </a:pPr>
            <a:r>
              <a:rPr lang="pt-BR" sz="2800" b="1" cap="none" dirty="0" smtClean="0"/>
              <a:t>6</a:t>
            </a:r>
            <a:r>
              <a:rPr lang="pt-BR" sz="2800" b="1" cap="none" dirty="0"/>
              <a:t>. </a:t>
            </a:r>
            <a:r>
              <a:rPr lang="pt-BR" sz="2800" b="1" cap="none" dirty="0" smtClean="0"/>
              <a:t>Publicação</a:t>
            </a:r>
          </a:p>
          <a:p>
            <a:pPr algn="just">
              <a:defRPr lang="pt-BR"/>
            </a:pPr>
            <a:endParaRPr lang="pt-BR" sz="2800" cap="none" dirty="0"/>
          </a:p>
          <a:p>
            <a:pPr algn="just">
              <a:lnSpc>
                <a:spcPct val="150000"/>
              </a:lnSpc>
              <a:defRPr lang="pt-BR"/>
            </a:pPr>
            <a:r>
              <a:rPr lang="pt-BR" sz="2800" dirty="0" smtClean="0"/>
              <a:t>A </a:t>
            </a:r>
            <a:r>
              <a:rPr lang="pt-BR" sz="2800" dirty="0"/>
              <a:t>publicação oficial dá publicidade à lei e permite o conhecimento de seu conteúdo. Sua entrada em vigor ocorre na data expressamente prevista ou, na ausência de disposição específica, segundo as regras aplicáveis da Lei de Introdução às Normas do Direito Brasileiro (LINDB). Publicação, vigência e eficácia são conceitos distintos</a:t>
            </a:r>
            <a:r>
              <a:rPr lang="pt-BR" sz="2800" dirty="0" smtClean="0"/>
              <a:t>.</a:t>
            </a:r>
          </a:p>
          <a:p>
            <a:pPr algn="just">
              <a:lnSpc>
                <a:spcPct val="150000"/>
              </a:lnSpc>
              <a:defRPr lang="pt-BR"/>
            </a:pPr>
            <a:r>
              <a:rPr dirty="0"/>
              <a:t/>
            </a:r>
            <a:br>
              <a:rPr dirty="0"/>
            </a:br>
            <a:endParaRPr lang="pt-BR" sz="2800" cap="none" dirty="0"/>
          </a:p>
        </p:txBody>
      </p:sp>
      <p:sp>
        <p:nvSpPr>
          <p:cNvPr id="4" name="Freeform 25"/>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CwAAAA0AAAAAKAUAAO8jAABMDgAA7SkAAAAAAAAAAAAAAAAAAAEAAABQAAAAAAAAAAAA4D8AAAAAAADgPwAAAAAAAOA/AAAAAAAA4D8AAAAAAADgPwAAAAAAAOA/AAAAAAAA4D8AAAAAAADgPwAAAAAAAOA/AAAAAAAA4D8CAAAAjAAAAAEAAAACAAAA////AP///wgAAAAAAAAAAPccbuV/ZetOjuCuwDjTrboB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CAF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KAUAAO8jAABMDgAA7SkAABAAAAAmAAAACAAAAP//////////"/>
              </a:ext>
            </a:extLst>
          </p:cNvSpPr>
          <p:nvPr/>
        </p:nvSpPr>
        <p:spPr>
          <a:xfrm>
            <a:off x="838200" y="5841365"/>
            <a:ext cx="1485900" cy="974090"/>
          </a:xfrm>
          <a:custGeom>
            <a:avLst/>
            <a:gdLst/>
            <a:ahLst/>
            <a:cxnLst/>
            <a:rect l="0" t="0" r="1485900" b="974090"/>
            <a:pathLst>
              <a:path w="1485900" h="974090">
                <a:moveTo>
                  <a:pt x="0" y="0"/>
                </a:moveTo>
                <a:lnTo>
                  <a:pt x="1485900" y="0"/>
                </a:lnTo>
                <a:lnTo>
                  <a:pt x="1485900" y="974090"/>
                </a:lnTo>
                <a:lnTo>
                  <a:pt x="0" y="974090"/>
                </a:lnTo>
                <a:lnTo>
                  <a:pt x="0" y="0"/>
                </a:lnTo>
                <a:close/>
              </a:path>
            </a:pathLst>
          </a:custGeom>
          <a:blipFill>
            <a:blip r:embed="rId2"/>
            <a:srcRect/>
            <a:stretch/>
          </a:blipFill>
          <a:ln>
            <a:noFill/>
          </a:ln>
          <a:effectLst/>
        </p:spPr>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sI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AAAAGICAABISQAA7w0AABAgAAAmAAAACAAAAP//////////"/>
              </a:ext>
            </a:extLst>
          </p:cNvSpPr>
          <p:nvPr/>
        </p:nvSpPr>
        <p:spPr>
          <a:xfrm>
            <a:off x="88900" y="387350"/>
            <a:ext cx="11823700" cy="1877695"/>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a:solidFill>
                  <a:schemeClr val="bg1"/>
                </a:solidFill>
              </a:rPr>
              <a:t>Conclusão</a:t>
            </a:r>
          </a:p>
          <a:p>
            <a:pPr algn="ctr">
              <a:defRPr lang="pt-BR"/>
            </a:pPr>
            <a:endParaRPr lang="pt-BR" sz="4000" b="1" i="1" cap="none" dirty="0">
              <a:solidFill>
                <a:schemeClr val="bg1"/>
              </a:solidFill>
            </a:endParaRPr>
          </a:p>
          <a:p>
            <a:pPr algn="ctr">
              <a:defRPr lang="pt-BR"/>
            </a:pPr>
            <a:endParaRPr lang="pt-BR" sz="3600" b="1" i="1" cap="none" dirty="0">
              <a:solidFill>
                <a:schemeClr val="bg1"/>
              </a:solidFill>
            </a:endParaRPr>
          </a:p>
        </p:txBody>
      </p:sp>
      <p:sp>
        <p:nvSpPr>
          <p:cNvPr id="3" name="Retângulo 2"/>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BmAG4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JAQAAB8JAABkRgAAXyMAABAgAAAmAAAACAAAAP//////////"/>
              </a:ext>
            </a:extLst>
          </p:cNvSpPr>
          <p:nvPr/>
        </p:nvSpPr>
        <p:spPr>
          <a:xfrm>
            <a:off x="673100" y="1482725"/>
            <a:ext cx="10769600" cy="4267200"/>
          </a:xfrm>
          <a:prstGeom prst="rect">
            <a:avLst/>
          </a:prstGeom>
          <a:noFill/>
          <a:ln>
            <a:noFill/>
          </a:ln>
          <a:effectLst/>
        </p:spPr>
        <p:txBody>
          <a:bodyPr vert="horz" wrap="square" lIns="91440" tIns="45720" rIns="91440" bIns="45720" numCol="1" spcCol="215900" anchor="t"/>
          <a:lstStyle/>
          <a:p>
            <a:pPr algn="just">
              <a:defRPr lang="pt-BR"/>
            </a:pPr>
            <a:endParaRPr lang="pt-BR" sz="2800" cap="none" dirty="0"/>
          </a:p>
          <a:p>
            <a:pPr algn="just">
              <a:lnSpc>
                <a:spcPct val="100000"/>
              </a:lnSpc>
              <a:defRPr lang="pt-BR"/>
            </a:pPr>
            <a:endParaRPr lang="pt-BR" sz="2800" cap="none" dirty="0"/>
          </a:p>
          <a:p>
            <a:pPr algn="just">
              <a:lnSpc>
                <a:spcPct val="150000"/>
              </a:lnSpc>
              <a:defRPr lang="pt-BR"/>
            </a:pPr>
            <a:r>
              <a:rPr lang="pt-BR" sz="2800" b="1" dirty="0"/>
              <a:t>O</a:t>
            </a:r>
            <a:r>
              <a:rPr lang="pt-BR" sz="2800" b="1" cap="none" dirty="0" smtClean="0"/>
              <a:t> </a:t>
            </a:r>
            <a:r>
              <a:rPr lang="pt-BR" sz="2800" b="1" cap="none" dirty="0"/>
              <a:t>processo legislativo municipal é fundamental para a criação de leis que regulamentam a vida cotidiana dos cidadãos em nível local. Compreende várias etapas, desde a elaboração da proposta até a sua promulgação, e pode acontecer de diferentes formas, dependendo da legislação de cada município.</a:t>
            </a:r>
          </a:p>
          <a:p>
            <a:pPr algn="just">
              <a:defRPr lang="pt-BR"/>
            </a:pPr>
            <a:endParaRPr lang="pt-BR" sz="2800" cap="none" dirty="0"/>
          </a:p>
          <a:p>
            <a:pPr>
              <a:defRPr lang="pt-BR"/>
            </a:pPr>
            <a:r>
              <a:rPr dirty="0"/>
              <a:t/>
            </a:r>
            <a:br>
              <a:rPr dirty="0"/>
            </a:br>
            <a:endParaRPr lang="pt-BR" sz="2800" cap="none" dirty="0"/>
          </a:p>
        </p:txBody>
      </p:sp>
      <p:sp>
        <p:nvSpPr>
          <p:cNvPr id="4" name="Freeform 25"/>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CwAAAA0AAAAAKAUAAO8jAABMDgAA7SkAAAAAAAAAAAAAAAAAAAEAAABQAAAAAAAAAAAA4D8AAAAAAADgPwAAAAAAAOA/AAAAAAAA4D8AAAAAAADgPwAAAAAAAOA/AAAAAAAA4D8AAAAAAADgPwAAAAAAAOA/AAAAAAAA4D8CAAAAjAAAAAEAAAACAAAA////AP///wgAAAAAAAAAAPccbuV/ZetOjuCuwDjTrboB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BAAE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KAUAAO8jAABMDgAA7SkAABAAAAAmAAAACAAAAP//////////"/>
              </a:ext>
            </a:extLst>
          </p:cNvSpPr>
          <p:nvPr/>
        </p:nvSpPr>
        <p:spPr>
          <a:xfrm>
            <a:off x="838200" y="5841365"/>
            <a:ext cx="1485900" cy="974090"/>
          </a:xfrm>
          <a:custGeom>
            <a:avLst/>
            <a:gdLst/>
            <a:ahLst/>
            <a:cxnLst/>
            <a:rect l="0" t="0" r="1485900" b="974090"/>
            <a:pathLst>
              <a:path w="1485900" h="974090">
                <a:moveTo>
                  <a:pt x="0" y="0"/>
                </a:moveTo>
                <a:lnTo>
                  <a:pt x="1485900" y="0"/>
                </a:lnTo>
                <a:lnTo>
                  <a:pt x="1485900" y="974090"/>
                </a:lnTo>
                <a:lnTo>
                  <a:pt x="0" y="974090"/>
                </a:lnTo>
                <a:lnTo>
                  <a:pt x="0" y="0"/>
                </a:lnTo>
                <a:close/>
              </a:path>
            </a:pathLst>
          </a:custGeom>
          <a:blipFill>
            <a:blip r:embed="rId2"/>
            <a:srcRect/>
            <a:stretch/>
          </a:blipFill>
          <a:ln>
            <a:noFill/>
          </a:ln>
          <a:effectLst/>
        </p:spPr>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YAQAAMsCAAD9RgAAHAcAABAgAAAmAAAACAAAAP//////////"/>
              </a:ext>
            </a:extLst>
          </p:cNvSpPr>
          <p:nvPr/>
        </p:nvSpPr>
        <p:spPr>
          <a:xfrm>
            <a:off x="711200" y="454025"/>
            <a:ext cx="10828655" cy="701675"/>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a:solidFill>
                  <a:schemeClr val="bg1"/>
                </a:solidFill>
              </a:rPr>
              <a:t>Referências</a:t>
            </a:r>
          </a:p>
        </p:txBody>
      </p:sp>
      <p:sp>
        <p:nvSpPr>
          <p:cNvPr id="3" name="Retângulo 3"/>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DwMAAEcMAAB6RwAA5yAAABAgAAAmAAAACAAAAP//////////"/>
              </a:ext>
            </a:extLst>
          </p:cNvSpPr>
          <p:nvPr/>
        </p:nvSpPr>
        <p:spPr>
          <a:xfrm>
            <a:off x="564514" y="1552460"/>
            <a:ext cx="11122025" cy="4395758"/>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just">
              <a:defRPr lang="pt-BR"/>
            </a:pPr>
            <a:r>
              <a:rPr lang="pt-BR" sz="2400" cap="none" dirty="0"/>
              <a:t>BRASIL. </a:t>
            </a:r>
            <a:r>
              <a:rPr lang="pt-BR" sz="2400" b="1" cap="none" dirty="0"/>
              <a:t>Constituição Federal de 1988</a:t>
            </a:r>
            <a:r>
              <a:rPr lang="pt-BR" sz="2400" cap="none" dirty="0"/>
              <a:t>. Disponível em: &lt;http://www.planalto.gov.br/ccivil_03 /constituição /constituição.htm&gt;. Acesso em: 13 de outubro de 2025.</a:t>
            </a:r>
          </a:p>
          <a:p>
            <a:pPr algn="just">
              <a:defRPr lang="pt-BR"/>
            </a:pPr>
            <a:endParaRPr lang="pt-BR" sz="2400" cap="none" dirty="0"/>
          </a:p>
          <a:p>
            <a:pPr algn="just">
              <a:spcBef>
                <a:spcPts val="0"/>
              </a:spcBef>
              <a:spcAft>
                <a:spcPts val="0"/>
              </a:spcAft>
              <a:defRPr lang="pt-BR" sz="2800" cap="none"/>
            </a:pPr>
            <a:r>
              <a:rPr sz="2400" dirty="0"/>
              <a:t>BRASIL. </a:t>
            </a:r>
            <a:r>
              <a:rPr lang="pt-BR" sz="2400" b="1" cap="none" dirty="0"/>
              <a:t>Constituição do Estado do </a:t>
            </a:r>
            <a:r>
              <a:rPr lang="pt-BR" sz="2400" b="1" cap="none" dirty="0" smtClean="0"/>
              <a:t>Piauí </a:t>
            </a:r>
            <a:r>
              <a:rPr lang="pt-BR" sz="2400" b="1" cap="none" dirty="0"/>
              <a:t>de 1989</a:t>
            </a:r>
            <a:r>
              <a:rPr sz="2400" dirty="0"/>
              <a:t>. Disponível em: &lt; https://www2.senado.leg.br/bdsf/bitstream/handle/id/70447/CE_Piaui.pdf?sequence=8&gt;. Acesso em: 13 de outubro de 2025</a:t>
            </a:r>
            <a:r>
              <a:rPr sz="2400" dirty="0" smtClean="0"/>
              <a:t>.</a:t>
            </a:r>
          </a:p>
          <a:p>
            <a:pPr algn="just">
              <a:spcBef>
                <a:spcPts val="0"/>
              </a:spcBef>
              <a:spcAft>
                <a:spcPts val="0"/>
              </a:spcAft>
              <a:defRPr lang="pt-BR" sz="2800" cap="none"/>
            </a:pPr>
            <a:endParaRPr lang="pt-BR" sz="2400" dirty="0"/>
          </a:p>
          <a:p>
            <a:pPr algn="just">
              <a:defRPr lang="pt-BR" sz="2800" cap="none"/>
            </a:pPr>
            <a:r>
              <a:rPr lang="pt-BR" sz="2400" dirty="0"/>
              <a:t>BRASIL. </a:t>
            </a:r>
            <a:r>
              <a:rPr lang="pt-BR" sz="2400" b="1" dirty="0"/>
              <a:t>Lei Orgânica do Município de Teresina</a:t>
            </a:r>
            <a:r>
              <a:rPr lang="pt-BR" sz="2400" dirty="0"/>
              <a:t>. Disponível em: &lt;https://pmt.pi.gov.br/wp-content/uploads/sites/34/2020/03/LEI-ORGANICA-DO-MUNICIPIO-DE-TERESINA-atualizada-at%C3%A9-emenda-30-2019.pdf&gt;. Acesso em: 13 de outubro de 2025.</a:t>
            </a:r>
          </a:p>
          <a:p>
            <a:pPr algn="just">
              <a:spcBef>
                <a:spcPts val="0"/>
              </a:spcBef>
              <a:spcAft>
                <a:spcPts val="0"/>
              </a:spcAft>
              <a:defRPr lang="pt-BR" sz="2800" cap="none"/>
            </a:pPr>
            <a:endParaRPr dirty="0"/>
          </a:p>
          <a:p>
            <a:pPr algn="just">
              <a:defRPr lang="pt-BR"/>
            </a:pPr>
            <a:endParaRPr lang="pt-BR" sz="1800" cap="none" dirty="0"/>
          </a:p>
        </p:txBody>
      </p:sp>
      <p:sp>
        <p:nvSpPr>
          <p:cNvPr id="4" name="Freeform 25"/>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CwAAAA0AAAAA/AMAAMEjAAAgDQAAvikAAAAAAAAAAAAAAAAAAAEAAABQAAAAAAAAAAAA4D8AAAAAAADgPwAAAAAAAOA/AAAAAAAA4D8AAAAAAADgPwAAAAAAAOA/AAAAAAAA4D8AAAAAAADgPwAAAAAAAOA/AAAAAAAA4D8CAAAAjAAAAAEAAAACAAAA////AP///wgAAAAAAAAAAPccbuV/ZetOjuCuwDjTrboB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AAAA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AMAAMEjAAAgDQAAvikAABAAAAAmAAAACAAAAP//////////"/>
              </a:ext>
            </a:extLst>
          </p:cNvSpPr>
          <p:nvPr/>
        </p:nvSpPr>
        <p:spPr>
          <a:xfrm>
            <a:off x="647700" y="5948218"/>
            <a:ext cx="1485900" cy="837392"/>
          </a:xfrm>
          <a:custGeom>
            <a:avLst/>
            <a:gdLst/>
            <a:ahLst/>
            <a:cxnLst/>
            <a:rect l="0" t="0" r="1485900" b="973455"/>
            <a:pathLst>
              <a:path w="1485900" h="973455">
                <a:moveTo>
                  <a:pt x="0" y="0"/>
                </a:moveTo>
                <a:lnTo>
                  <a:pt x="1485900" y="0"/>
                </a:lnTo>
                <a:lnTo>
                  <a:pt x="1485900" y="973455"/>
                </a:lnTo>
                <a:lnTo>
                  <a:pt x="0" y="973455"/>
                </a:lnTo>
                <a:lnTo>
                  <a:pt x="0" y="0"/>
                </a:lnTo>
                <a:close/>
              </a:path>
            </a:pathLst>
          </a:custGeom>
          <a:blipFill>
            <a:blip r:embed="rId2"/>
            <a:srcRect/>
            <a:stretch/>
          </a:blipFill>
          <a:ln>
            <a:noFill/>
          </a:ln>
          <a:effectLst/>
        </p:spPr>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JwAAI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YAQAAJICAADrRgAARAcAABAAAAAmAAAACAAAAP//////////"/>
              </a:ext>
            </a:extLst>
          </p:cNvSpPr>
          <p:nvPr/>
        </p:nvSpPr>
        <p:spPr>
          <a:xfrm>
            <a:off x="711200" y="417830"/>
            <a:ext cx="10817225" cy="763270"/>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r>
              <a:rPr lang="pt-BR" sz="4000" b="1" i="1" cap="none" dirty="0">
                <a:solidFill>
                  <a:schemeClr val="bg1"/>
                </a:solidFill>
              </a:rPr>
              <a:t>Contatos da Escola de Gestão e Controle (EGC)</a:t>
            </a:r>
          </a:p>
        </p:txBody>
      </p:sp>
      <p:sp>
        <p:nvSpPr>
          <p:cNvPr id="3" name="Retângulo 3"/>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E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B6AHs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fQMAAGQKAAB6RwAA/C0AABAgAAAmAAAACAAAAP//////////"/>
              </a:ext>
            </a:extLst>
          </p:cNvSpPr>
          <p:nvPr/>
        </p:nvSpPr>
        <p:spPr>
          <a:xfrm>
            <a:off x="567055" y="1689100"/>
            <a:ext cx="11052175" cy="5786120"/>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just">
              <a:defRPr lang="pt-BR"/>
            </a:pPr>
            <a:endParaRPr lang="pt-BR" sz="1800" cap="none" dirty="0"/>
          </a:p>
          <a:p>
            <a:pPr algn="just">
              <a:defRPr lang="pt-BR"/>
            </a:pPr>
            <a:endParaRPr lang="pt-BR" sz="1800" cap="none" dirty="0"/>
          </a:p>
          <a:p>
            <a:pPr algn="just">
              <a:defRPr lang="pt-BR"/>
            </a:pPr>
            <a:endParaRPr lang="pt-BR" sz="2800" b="1" cap="none" dirty="0"/>
          </a:p>
          <a:p>
            <a:pPr algn="just">
              <a:defRPr lang="pt-BR"/>
            </a:pPr>
            <a:endParaRPr lang="pt-BR" sz="2800" b="1" cap="none" dirty="0" smtClean="0"/>
          </a:p>
          <a:p>
            <a:pPr algn="just">
              <a:defRPr lang="pt-BR"/>
            </a:pPr>
            <a:r>
              <a:rPr lang="pt-BR" sz="2800" b="1" cap="none" dirty="0" smtClean="0"/>
              <a:t>Escola </a:t>
            </a:r>
            <a:r>
              <a:rPr lang="pt-BR" sz="2800" b="1" cap="none" dirty="0"/>
              <a:t>de Gestão e Controle do Tribunal de Contas do Estado do Piauí (EGC</a:t>
            </a:r>
            <a:r>
              <a:rPr lang="pt-BR" sz="2800" b="1" cap="none" dirty="0" smtClean="0"/>
              <a:t>)</a:t>
            </a:r>
            <a:endParaRPr lang="pt-BR" sz="2800" cap="none" dirty="0"/>
          </a:p>
          <a:p>
            <a:pPr algn="just">
              <a:defRPr lang="pt-BR"/>
            </a:pPr>
            <a:endParaRPr lang="pt-BR" sz="2800" cap="none" dirty="0" smtClean="0"/>
          </a:p>
          <a:p>
            <a:pPr algn="just">
              <a:defRPr lang="pt-BR"/>
            </a:pPr>
            <a:r>
              <a:rPr lang="pt-BR" sz="2800" cap="none" dirty="0" smtClean="0"/>
              <a:t>Av</a:t>
            </a:r>
            <a:r>
              <a:rPr lang="pt-BR" sz="2800" cap="none" dirty="0"/>
              <a:t>. Pedro Freitas, 2100, Prédio Anexo </a:t>
            </a:r>
            <a:r>
              <a:rPr lang="pt-BR" sz="2800" cap="none" dirty="0" smtClean="0"/>
              <a:t>III – Edifício Conselheiro Jesualdo Calvanti  </a:t>
            </a:r>
            <a:r>
              <a:rPr lang="pt-BR" sz="2800" cap="none" dirty="0"/>
              <a:t>- Centro Administrativo - Teresina-PI - CEP</a:t>
            </a:r>
            <a:r>
              <a:rPr lang="pt-BR" sz="2800" cap="none"/>
              <a:t>: </a:t>
            </a:r>
            <a:r>
              <a:rPr lang="pt-BR" sz="2800" cap="none" smtClean="0"/>
              <a:t>64.018-900</a:t>
            </a:r>
            <a:endParaRPr lang="pt-BR" sz="2800" cap="none" dirty="0"/>
          </a:p>
          <a:p>
            <a:pPr algn="just">
              <a:defRPr lang="pt-BR"/>
            </a:pPr>
            <a:r>
              <a:rPr lang="pt-BR" sz="2800" cap="none" dirty="0"/>
              <a:t>Tel.: (86) 3215-3927 </a:t>
            </a:r>
          </a:p>
          <a:p>
            <a:pPr algn="just">
              <a:defRPr lang="pt-BR"/>
            </a:pPr>
            <a:endParaRPr lang="pt-BR" sz="2800" cap="none" dirty="0" smtClean="0"/>
          </a:p>
          <a:p>
            <a:pPr algn="just">
              <a:defRPr lang="pt-BR"/>
            </a:pPr>
            <a:r>
              <a:rPr lang="pt-BR" sz="2800" cap="none" dirty="0" err="1" smtClean="0"/>
              <a:t>Email</a:t>
            </a:r>
            <a:r>
              <a:rPr lang="pt-BR" sz="2800" cap="none" dirty="0"/>
              <a:t>: escola@tcepi.tc.br</a:t>
            </a:r>
          </a:p>
          <a:p>
            <a:pPr algn="just">
              <a:defRPr lang="pt-BR"/>
            </a:pPr>
            <a:endParaRPr lang="pt-BR" sz="1800" cap="none" dirty="0"/>
          </a:p>
          <a:p>
            <a:pPr algn="just">
              <a:defRPr lang="pt-BR"/>
            </a:pPr>
            <a:endParaRPr lang="pt-BR" sz="1800" cap="none" dirty="0"/>
          </a:p>
          <a:p>
            <a:pPr algn="just">
              <a:defRPr lang="pt-BR"/>
            </a:pPr>
            <a:endParaRPr lang="pt-BR" sz="1800" cap="none" dirty="0"/>
          </a:p>
        </p:txBody>
      </p:sp>
      <p:sp>
        <p:nvSpPr>
          <p:cNvPr id="5" name="Freeform 25"/>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CwAAAA0AAAAAGCQAAO8jAAA8LQAA7SkAAAAAAAAAAAAAAAAAAAEAAABQAAAAAAAAAAAA4D8AAAAAAADgPwAAAAAAAOA/AAAAAAAA4D8AAAAAAADgPwAAAAAAAOA/AAAAAAAA4D8AAAAAAADgPwAAAAAAAOA/AAAAAAAA4D8CAAAAjAAAAAEAAAACAAAA////AP///wgAAAAAAAAAAPccbuV/ZetOjuCuwDjTrboB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s0C0Q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CywAADIkAAAvNQAAMCoAABAAAAAmAAAACAAAAP//////////"/>
              </a:ext>
            </a:extLst>
          </p:cNvSpPr>
          <p:nvPr/>
        </p:nvSpPr>
        <p:spPr>
          <a:xfrm>
            <a:off x="7159625" y="5883910"/>
            <a:ext cx="1485900" cy="974090"/>
          </a:xfrm>
          <a:custGeom>
            <a:avLst/>
            <a:gdLst/>
            <a:ahLst/>
            <a:cxnLst/>
            <a:rect l="0" t="0" r="1485900" b="974090"/>
            <a:pathLst>
              <a:path w="1485900" h="974090">
                <a:moveTo>
                  <a:pt x="0" y="0"/>
                </a:moveTo>
                <a:lnTo>
                  <a:pt x="1485900" y="0"/>
                </a:lnTo>
                <a:lnTo>
                  <a:pt x="1485900" y="974090"/>
                </a:lnTo>
                <a:lnTo>
                  <a:pt x="0" y="974090"/>
                </a:lnTo>
                <a:lnTo>
                  <a:pt x="0" y="0"/>
                </a:lnTo>
                <a:close/>
              </a:path>
            </a:pathLst>
          </a:custGeom>
          <a:blipFill>
            <a:blip r:embed="rId2"/>
            <a:srcRect/>
            <a:stretch/>
          </a:blipFill>
          <a:ln>
            <a:noFill/>
          </a:ln>
          <a:effectLst/>
        </p:spPr>
      </p:sp>
      <p:pic>
        <p:nvPicPr>
          <p:cNvPr id="2050" name="Picture 2" descr="C:\Users\benigno.novo\Desktop\Prédio da EGC.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8613" y="1496291"/>
            <a:ext cx="1695132" cy="1524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1"/>
          <p:cNvPicPr>
            <a:picLocks noChangeAspect="1"/>
            <a:extLst>
              <a:ext uri="smNativeData">
                <pr:smNativeData xmlns="smNativeData" xmlns:pr="smNativeData" xmlns:p15="http://schemas.microsoft.com/office/powerpoint/2012/main" xmlns:p14="http://schemas.microsoft.com/office/powerpoint/2010/main" xmlns:mc="http://schemas.openxmlformats.org/markup-compatibility/2006" val="SMDATA_17_DiYBaRMAAAAlAAAAEQAAAC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AcAAAA4AAAAAAAAAAAAAAAAAAAA////AAAAAAAAAAAAAAAAAAAAAAAAAAAAAAAAAAAAAABkAAAAZAAAAAAAAAAjAAAABAAAAGQAAAAXAAAAFAAAAAAAAAAAAAAA/38AAP9/AAAAAAAACQAAAAQAAAAAAAAAHgAAAGgAAAAAAAAAAAAAAAAAAAAAAAAAAAAAABAnAAAQJwAAAAAAAAAAAAAAAAAAAAAAAAAAAAAAAAAAAAAAAAAAAAAUAAAAAAAAAMDA/wAAAAAAZAAAADIAAAAAAAAAZAAAAAAAAAB/f38ACgAAACIAAAAYAAAAAAAAAAAAAAAAAAAAAAAAAAAAAAAAAAAAJAAAACQAAAAAAAAABwAAAAAAAAAAAAAAAAAAAAAAAAAAAAAAAAAAAH9/fwAlAAAAWAAAAAAAAAAAAAAAAAAAAAAAAAAAAAAAAAAAAAAAAAAAAAAAAAAAAAAAAAAAAAAAPwAAAAAAAACghgEAAAAAAAAAAAAAAAAADAAAAAEAAAAAAAAAAAAAAAAAAAAfAAAAVAAAAN3d3QX///8BAAAAAAAAAAAAAAAAAAAAAAAAAAAAAAAAAAAAAAAAAAAAAAACf39/APj4+APMzMwAwMD/AH9/fwAAAAAAAAAAAAAAAAD///8AAAAAACEAAAAYAAAAFAAAAEs8AAA8JgAAjUMAADAqAAAQAAAAJgAAAAgAAAD//////////w=="/>
              </a:ext>
            </a:extLst>
          </p:cNvPicPr>
          <p:nvPr/>
        </p:nvPicPr>
        <p:blipFill>
          <a:blip r:embed="rId2"/>
          <a:stretch>
            <a:fillRect/>
          </a:stretch>
        </p:blipFill>
        <p:spPr>
          <a:xfrm>
            <a:off x="9801225" y="6215380"/>
            <a:ext cx="1179830" cy="642620"/>
          </a:xfrm>
          <a:prstGeom prst="rect">
            <a:avLst/>
          </a:prstGeom>
          <a:noFill/>
          <a:ln>
            <a:noFill/>
          </a:ln>
          <a:effectLst/>
        </p:spPr>
      </p:pic>
      <p:sp>
        <p:nvSpPr>
          <p:cNvPr id="3" name="CaixaTexto1"/>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ZAAAAA0AAAAAkAAAAEgAAACQAAAASAAAAAAAAAAAAAAAAAAAAAEAAABQAAAAAAAAAAAA4D8AAAAAAADgPwAAAAAAAOA/AAAAAAAA4D8AAAAAAADgPwAAAAAAAOA/AAAAAAAA4D8AAAAAAADgPwAAAAAAAOA/AAAAAAAA4D8CAAAAjAAAAAAAAAAAAAAA3d3d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ABAAw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3d3dBf///wEAAAAAAAAAAAAAAAAAAAAAAAAAAAAAAAAAAAAAAAAAAAAAAAJ/f38A+Pj4A8zMzADAwP8Af39/AAAAAAAAAAAAAAAAAAAAAAAAAAAAIQAAABgAAAAUAAAAuBMAAN4GAACqNwAAQBoAABAAAAAmAAAACAAAAP//////////"/>
              </a:ext>
            </a:extLst>
          </p:cNvSpPr>
          <p:nvPr/>
        </p:nvSpPr>
        <p:spPr>
          <a:xfrm>
            <a:off x="3205480" y="1116330"/>
            <a:ext cx="5843270" cy="3150870"/>
          </a:xfrm>
          <a:prstGeom prst="rect">
            <a:avLst/>
          </a:prstGeom>
          <a:noFill/>
          <a:ln>
            <a:noFill/>
          </a:ln>
          <a:effectLst/>
        </p:spPr>
        <p:txBody>
          <a:bodyPr vert="horz" wrap="square" lIns="91440" tIns="45720" rIns="91440" bIns="45720" numCol="1" spcCol="215900" anchor="t"/>
          <a:lstStyle>
            <a:lvl1pPr>
              <a:defRPr lang="pt-BR" sz="2200" cap="none">
                <a:solidFill>
                  <a:schemeClr val="tx1"/>
                </a:solidFill>
                <a:latin typeface="Calibri" pitchFamily="2" charset="0"/>
                <a:ea typeface="Calibri" pitchFamily="2" charset="0"/>
                <a:cs typeface="Calibri" pitchFamily="2" charset="0"/>
              </a:defRPr>
            </a:lvl1pPr>
            <a:lvl2pPr marL="742950" indent="-285750">
              <a:defRPr lang="pt-BR" sz="2200" cap="none">
                <a:solidFill>
                  <a:schemeClr val="tx1"/>
                </a:solidFill>
                <a:latin typeface="Calibri" pitchFamily="2" charset="0"/>
                <a:ea typeface="Calibri" pitchFamily="2" charset="0"/>
                <a:cs typeface="Calibri" pitchFamily="2" charset="0"/>
              </a:defRPr>
            </a:lvl2pPr>
            <a:lvl3pPr marL="1143000" indent="-228600">
              <a:defRPr lang="pt-BR" sz="2200" cap="none">
                <a:solidFill>
                  <a:schemeClr val="tx1"/>
                </a:solidFill>
                <a:latin typeface="Calibri" pitchFamily="2" charset="0"/>
                <a:ea typeface="Calibri" pitchFamily="2" charset="0"/>
                <a:cs typeface="Calibri" pitchFamily="2" charset="0"/>
              </a:defRPr>
            </a:lvl3pPr>
            <a:lvl4pPr marL="1600200" indent="-228600">
              <a:defRPr lang="pt-BR" sz="2200" cap="none">
                <a:solidFill>
                  <a:schemeClr val="tx1"/>
                </a:solidFill>
                <a:latin typeface="Calibri" pitchFamily="2" charset="0"/>
                <a:ea typeface="Calibri" pitchFamily="2" charset="0"/>
                <a:cs typeface="Calibri" pitchFamily="2" charset="0"/>
              </a:defRPr>
            </a:lvl4pPr>
            <a:lvl5pPr marL="2057400" indent="-228600">
              <a:defRPr lang="pt-BR" sz="2200" cap="none">
                <a:solidFill>
                  <a:schemeClr val="tx1"/>
                </a:solidFill>
                <a:latin typeface="Calibri" pitchFamily="2" charset="0"/>
                <a:ea typeface="Calibri" pitchFamily="2" charset="0"/>
                <a:cs typeface="Calibri" pitchFamily="2" charset="0"/>
              </a:defRPr>
            </a:lvl5pPr>
            <a:lvl6pPr marL="25146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6pPr>
            <a:lvl7pPr marL="29718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7pPr>
            <a:lvl8pPr marL="34290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8pPr>
            <a:lvl9pPr marL="3886200" indent="-228600">
              <a:spcBef>
                <a:spcPts val="0"/>
              </a:spcBef>
              <a:spcAft>
                <a:spcPts val="0"/>
              </a:spcAft>
              <a:defRPr lang="pt-BR" sz="2200" cap="none">
                <a:solidFill>
                  <a:schemeClr val="tx1"/>
                </a:solidFill>
                <a:latin typeface="Calibri" pitchFamily="2" charset="0"/>
                <a:ea typeface="Calibri" pitchFamily="2" charset="0"/>
                <a:cs typeface="Calibri" pitchFamily="2" charset="0"/>
              </a:defRPr>
            </a:lvl9pPr>
          </a:lstStyle>
          <a:p>
            <a:pPr algn="ctr">
              <a:defRPr lang="pt-BR"/>
            </a:pPr>
            <a:endParaRPr lang="pt-BR" sz="3600" cap="none" dirty="0">
              <a:solidFill>
                <a:schemeClr val="bg1"/>
              </a:solidFill>
            </a:endParaRPr>
          </a:p>
          <a:p>
            <a:pPr algn="ctr">
              <a:defRPr lang="pt-BR"/>
            </a:pPr>
            <a:endParaRPr lang="pt-BR" sz="3600" cap="none" dirty="0">
              <a:solidFill>
                <a:schemeClr val="bg1"/>
              </a:solidFill>
            </a:endParaRPr>
          </a:p>
          <a:p>
            <a:pPr algn="ctr">
              <a:defRPr lang="pt-BR"/>
            </a:pPr>
            <a:r>
              <a:rPr lang="pt-BR" sz="7200" b="1" i="1" cap="none" dirty="0">
                <a:solidFill>
                  <a:schemeClr val="bg1"/>
                </a:solidFill>
              </a:rPr>
              <a:t>Obrigado!</a:t>
            </a:r>
          </a:p>
        </p:txBody>
      </p:sp>
      <p:sp>
        <p:nvSpPr>
          <p:cNvPr id="4" name="Freeform 25"/>
          <p:cNvSpPr>
            <a:extLst>
              <a:ext uri="smNativeData">
                <pr:smNativeData xmlns="smNativeData" xmlns:pr="smNativeData" xmlns:p15="http://schemas.microsoft.com/office/powerpoint/2012/main" xmlns:p14="http://schemas.microsoft.com/office/powerpoint/2010/main" xmlns:mc="http://schemas.openxmlformats.org/markup-compatibility/2006" val="SMDATA_15_DiYBaRMAAAAlAAAACwAAAA0AAAAAnEAAAE38///ASQAASwIAAAAAAAAAAAAAAAAAAAEAAABQAAAAAAAAAAAA4D8AAAAAAADgPwAAAAAAAOA/AAAAAAAA4D8AAAAAAADgPwAAAAAAAOA/AAAAAAAA4D8AAAAAAADgPwAAAAAAAOA/AAAAAAAA4D8CAAAAjAAAAAEAAAACAAAA////AP///wgAAAAAAAAAAPccbuV/ZetOjuCuwDjTrboB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8BAAAAf39/AAEAAABkAAAAAAAAABQAAABAHwAAAAAAACYAAAAAAAAAwOD//wAAAAAmAAAAZAAAABYAAABMAAAAAAAAAAAAAAAEAAAAAAAAAAEAAAD4+PgKAAAAACgAAAAoAAAAZAAAAGQAAAAAAAAAzMzMAAAAAABQAAAAUAAAAGQAAABkAAAAAAAAABcAAAAUAAAAAAAAAAAAAAD/fwAA/38AAAAAAAAJAAAABAAAAADmADweAAAAaAAAAAAAAAAAAAAAAAAAAAAAAAAAAAAAECcAABAnAAAAAAAAAAAAAAAAAAAAAAAAAAAAAAAAAAAAAAAAAAAAABQAAAAAAAAAwMD/AAAAAABkAAAAMgAAAAAAAABkAAAAAAAAAH9/fwAKAAAAIgAAABgAAAAAAAAAAAAAAAAAAAAAAAAAAAAAAAAAAAAkAAAAJAAAAAAAAAAHAAAAAAAAAAAAAAAAAAAAAAAAAAAAAAAAAAAAf39/ACUAAABYAAAAAAAAAAAAAAAAAAAAAAAAAAAAAAAAAAAAAAAAAAAAAAAAAAAAAAAAAAAAAAA/AAAAAAAAAKCGAQAAAAAAAAAAAAAAAAAMAAAAAQAAAAAAAAAAAAAAAAAAAB8AAABUAAAA////AP///wEAAAAAAAAAAAAAAAAAAAAAAAAAAAAAAAAAAAAAAAAAAAAAAAB/f38A+Pj4A8zMzADAwP8Af39/AAAAAAAAAAAAAAAAAAAAAAAAAAAAIQAAABgAAAAUAAAAnEAAAE38///ASQAASwIAABAAAAAmAAAACAAAAP//////////"/>
              </a:ext>
            </a:extLst>
          </p:cNvSpPr>
          <p:nvPr/>
        </p:nvSpPr>
        <p:spPr>
          <a:xfrm>
            <a:off x="10502900" y="-601345"/>
            <a:ext cx="1485900" cy="974090"/>
          </a:xfrm>
          <a:custGeom>
            <a:avLst/>
            <a:gdLst/>
            <a:ahLst/>
            <a:cxnLst/>
            <a:rect l="0" t="0" r="1485900" b="974090"/>
            <a:pathLst>
              <a:path w="1485900" h="974090">
                <a:moveTo>
                  <a:pt x="0" y="0"/>
                </a:moveTo>
                <a:lnTo>
                  <a:pt x="1485900" y="0"/>
                </a:lnTo>
                <a:lnTo>
                  <a:pt x="1485900" y="974090"/>
                </a:lnTo>
                <a:lnTo>
                  <a:pt x="0" y="974090"/>
                </a:lnTo>
                <a:lnTo>
                  <a:pt x="0" y="0"/>
                </a:lnTo>
                <a:close/>
              </a:path>
            </a:pathLst>
          </a:custGeom>
          <a:blipFill>
            <a:blip r:embed="rId3"/>
            <a:srcRect/>
            <a:stretch/>
          </a:blipFill>
          <a:ln>
            <a:noFill/>
          </a:ln>
          <a:effectLst/>
        </p:spPr>
      </p:sp>
    </p:spTree>
  </p:cSld>
  <p:clrMapOvr>
    <a:masterClrMapping/>
  </p:clrMapOvr>
  <p:timing>
    <p:tnLst>
      <p:par>
        <p:cTn id="1" dur="indefinite" restart="never" nodeType="tmRoot"/>
      </p:par>
    </p:tnLst>
  </p:timing>
</p:sld>
</file>

<file path=ppt/theme/theme1.xml><?xml version="1.0" encoding="utf-8"?>
<a:theme xmlns:a="http://schemas.openxmlformats.org/drawingml/2006/main" name="Presentation">
  <a:themeElements>
    <a:clrScheme name="Presentation 1">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fontScheme name="Presentation">
      <a:majorFont>
        <a:latin typeface="Calibri"/>
        <a:ea typeface="Calibri"/>
        <a:cs typeface="Calibri"/>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effectLst>
          <a:outerShdw dist="35921" dir="2700000" algn="ctr">
            <a:schemeClr val="bg2"/>
          </a:outerShdw>
        </a:effectLst>
      </a:spPr>
      <a:bodyPr>
        <a:prstTxWarp prst="textNoShape">
          <a:avLst/>
        </a:prstTxWarp>
        <a:noAutofit/>
      </a:bodyPr>
      <a:lstStyle>
        <a:defPPr>
          <a:defRPr/>
        </a:defPPr>
      </a:lstStyle>
      <a:style>
        <a:lnRef idx="0">
          <a:schemeClr val="accent1"/>
        </a:lnRef>
        <a:fillRef idx="0">
          <a:schemeClr val="accent1"/>
        </a:fillRef>
        <a:effectRef idx="0">
          <a:schemeClr val="accent1"/>
        </a:effectRef>
        <a:fontRef idx="minor">
          <a:schemeClr val="lt1"/>
        </a:fontRef>
      </a:style>
    </a:spDef>
  </a:objectDefaults>
  <a:extraClrSchemeLst>
    <a:extraClrScheme>
      <a:clrScheme name="Presentation 1">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clrMap bg1="lt1" tx1="dk1" bg2="lt2" tx2="dk2" accent1="accent1" accent2="accent2" accent3="accent3" accent4="accent4" accent5="accent5" accent6="accent6" hlink="hlink" folHlink="folHlink"/>
    </a:extraClrScheme>
    <a:extraClrScheme>
      <a:clrScheme name="Presentation 2">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clrMap bg1="lt1" tx1="dk1" bg2="lt2" tx2="dk2" accent1="accent1" accent2="accent2" accent3="accent3" accent4="accent4" accent5="accent5" accent6="accent6" hlink="hlink" folHlink="folHlink"/>
    </a:extraClrScheme>
    <a:extraClrScheme>
      <a:clrScheme name="Presentation 3">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clrMap bg1="lt1" tx1="dk1" bg2="lt2" tx2="dk2" accent1="accent1" accent2="accent2" accent3="accent3" accent4="accent4" accent5="accent5" accent6="accent6" hlink="hlink" folHlink="folHlink"/>
    </a:extraClrScheme>
    <a:extraClrScheme>
      <a:clrScheme name="Presentation 4">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resentation">
  <a:themeElements>
    <a:clrScheme name="Presentation 1">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fontScheme name="Presentation">
      <a:majorFont>
        <a:latin typeface="Calibri"/>
        <a:ea typeface="Calibri"/>
        <a:cs typeface="Calibri"/>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effectLst>
          <a:outerShdw dist="35921" dir="2700000" algn="ctr">
            <a:schemeClr val="bg2"/>
          </a:outerShdw>
        </a:effectLst>
      </a:spPr>
      <a:bodyPr>
        <a:prstTxWarp prst="textNoShape">
          <a:avLst/>
        </a:prstTxWarp>
        <a:noAutofit/>
      </a:bodyPr>
      <a:lstStyle>
        <a:defPPr>
          <a:defRPr/>
        </a:defPPr>
      </a:lstStyle>
      <a:style>
        <a:lnRef idx="0">
          <a:schemeClr val="accent1"/>
        </a:lnRef>
        <a:fillRef idx="0">
          <a:schemeClr val="accent1"/>
        </a:fillRef>
        <a:effectRef idx="0">
          <a:schemeClr val="accent1"/>
        </a:effectRef>
        <a:fontRef idx="minor">
          <a:schemeClr val="lt1"/>
        </a:fontRef>
      </a:style>
    </a:spDef>
  </a:objectDefaults>
  <a:extraClrSchemeLst>
    <a:extraClrScheme>
      <a:clrScheme name="Presentation 1">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clrMap bg1="lt1" tx1="dk1" bg2="lt2" tx2="dk2" accent1="accent1" accent2="accent2" accent3="accent3" accent4="accent4" accent5="accent5" accent6="accent6" hlink="hlink" folHlink="folHlink"/>
    </a:extraClrScheme>
    <a:extraClrScheme>
      <a:clrScheme name="Presentation 2">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clrMap bg1="lt1" tx1="dk1" bg2="lt2" tx2="dk2" accent1="accent1" accent2="accent2" accent3="accent3" accent4="accent4" accent5="accent5" accent6="accent6" hlink="hlink" folHlink="folHlink"/>
    </a:extraClrScheme>
    <a:extraClrScheme>
      <a:clrScheme name="Presentation 3">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clrMap bg1="lt1" tx1="dk1" bg2="lt2" tx2="dk2" accent1="accent1" accent2="accent2" accent3="accent3" accent4="accent4" accent5="accent5" accent6="accent6" hlink="hlink" folHlink="folHlink"/>
    </a:extraClrScheme>
    <a:extraClrScheme>
      <a:clrScheme name="Presentation 4">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Presentation">
  <a:themeElements>
    <a:clrScheme name="Presentation 1">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fontScheme name="Presentation">
      <a:majorFont>
        <a:latin typeface="Calibri"/>
        <a:ea typeface="Calibri"/>
        <a:cs typeface="Calibri"/>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effectLst>
          <a:outerShdw dist="35921" dir="2700000" algn="ctr">
            <a:schemeClr val="bg2"/>
          </a:outerShdw>
        </a:effectLst>
      </a:spPr>
      <a:bodyPr>
        <a:prstTxWarp prst="textNoShape">
          <a:avLst/>
        </a:prstTxWarp>
        <a:noAutofit/>
      </a:bodyPr>
      <a:lstStyle>
        <a:defPPr>
          <a:defRPr/>
        </a:defPPr>
      </a:lstStyle>
      <a:style>
        <a:lnRef idx="0">
          <a:schemeClr val="accent1"/>
        </a:lnRef>
        <a:fillRef idx="0">
          <a:schemeClr val="accent1"/>
        </a:fillRef>
        <a:effectRef idx="0">
          <a:schemeClr val="accent1"/>
        </a:effectRef>
        <a:fontRef idx="minor">
          <a:schemeClr val="lt1"/>
        </a:fontRef>
      </a:style>
    </a:spDef>
  </a:objectDefaults>
  <a:extraClrSchemeLst>
    <a:extraClrScheme>
      <a:clrScheme name="Presentation 1">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clrMap bg1="lt1" tx1="dk1" bg2="lt2" tx2="dk2" accent1="accent1" accent2="accent2" accent3="accent3" accent4="accent4" accent5="accent5" accent6="accent6" hlink="hlink" folHlink="folHlink"/>
    </a:extraClrScheme>
    <a:extraClrScheme>
      <a:clrScheme name="Presentation 2">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clrMap bg1="lt1" tx1="dk1" bg2="lt2" tx2="dk2" accent1="accent1" accent2="accent2" accent3="accent3" accent4="accent4" accent5="accent5" accent6="accent6" hlink="hlink" folHlink="folHlink"/>
    </a:extraClrScheme>
    <a:extraClrScheme>
      <a:clrScheme name="Presentation 3">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clrMap bg1="lt1" tx1="dk1" bg2="lt2" tx2="dk2" accent1="accent1" accent2="accent2" accent3="accent3" accent4="accent4" accent5="accent5" accent6="accent6" hlink="hlink" folHlink="folHlink"/>
    </a:extraClrScheme>
    <a:extraClrScheme>
      <a:clrScheme name="Presentation 4">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5F5F5F"/>
        </a:hlink>
        <a:folHlink>
          <a:srgbClr val="919191"/>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Presentation">
  <a:themeElements>
    <a:clrScheme name="Presentation 1">
      <a:dk1>
        <a:srgbClr val="000000"/>
      </a:dk1>
      <a:lt1>
        <a:srgbClr val="FFFFFF"/>
      </a:lt1>
      <a:dk2>
        <a:srgbClr val="44546A"/>
      </a:dk2>
      <a:lt2>
        <a:srgbClr val="E7E6E6"/>
      </a:lt2>
      <a:accent1>
        <a:srgbClr val="4472C4"/>
      </a:accent1>
      <a:accent2>
        <a:srgbClr val="ED7D31"/>
      </a:accent2>
      <a:accent3>
        <a:srgbClr val="FFFFFF"/>
      </a:accent3>
      <a:accent4>
        <a:srgbClr val="000000"/>
      </a:accent4>
      <a:accent5>
        <a:srgbClr val="B0BCDE"/>
      </a:accent5>
      <a:accent6>
        <a:srgbClr val="D7712B"/>
      </a:accent6>
      <a:hlink>
        <a:srgbClr val="0563C1"/>
      </a:hlink>
      <a:folHlink>
        <a:srgbClr val="954F72"/>
      </a:folHlink>
    </a:clrScheme>
    <a:fontScheme name="Presentation">
      <a:majorFont>
        <a:latin typeface="Calibri"/>
        <a:ea typeface="Calibri"/>
        <a:cs typeface="Calibri"/>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effectLst>
          <a:outerShdw dist="35921" dir="2700000" algn="ctr">
            <a:schemeClr val="bg2"/>
          </a:outerShdw>
        </a:effectLst>
      </a:spPr>
      <a:bodyPr>
        <a:prstTxWarp prst="textNoShape">
          <a:avLst/>
        </a:prstTxWarp>
        <a:noAutofit/>
      </a:bodyPr>
      <a:lstStyle>
        <a:defPPr>
          <a:defRPr/>
        </a:defPPr>
      </a:lstStyle>
      <a:style>
        <a:lnRef idx="0">
          <a:schemeClr val="accent1"/>
        </a:lnRef>
        <a:fillRef idx="0">
          <a:schemeClr val="accent1"/>
        </a:fillRef>
        <a:effectRef idx="0">
          <a:schemeClr val="accent1"/>
        </a:effectRef>
        <a:fontRef idx="minor">
          <a:schemeClr val="lt1"/>
        </a:fontRef>
      </a:style>
    </a:spDef>
  </a:objectDefaults>
  <a:extraClrSchemeLst>
    <a:extraClrScheme>
      <a:clrScheme name="Presentation 1">
        <a:dk1>
          <a:srgbClr val="000000"/>
        </a:dk1>
        <a:lt1>
          <a:srgbClr val="FFFFFF"/>
        </a:lt1>
        <a:dk2>
          <a:srgbClr val="44546A"/>
        </a:dk2>
        <a:lt2>
          <a:srgbClr val="E7E6E6"/>
        </a:lt2>
        <a:accent1>
          <a:srgbClr val="4472C4"/>
        </a:accent1>
        <a:accent2>
          <a:srgbClr val="ED7D31"/>
        </a:accent2>
        <a:accent3>
          <a:srgbClr val="FFFFFF"/>
        </a:accent3>
        <a:accent4>
          <a:srgbClr val="000000"/>
        </a:accent4>
        <a:accent5>
          <a:srgbClr val="B0BCDE"/>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
      <a:clrScheme name="Presentation 2">
        <a:dk1>
          <a:srgbClr val="000000"/>
        </a:dk1>
        <a:lt1>
          <a:srgbClr val="FFFFFF"/>
        </a:lt1>
        <a:dk2>
          <a:srgbClr val="44546A"/>
        </a:dk2>
        <a:lt2>
          <a:srgbClr val="E7E6E6"/>
        </a:lt2>
        <a:accent1>
          <a:srgbClr val="4472C4"/>
        </a:accent1>
        <a:accent2>
          <a:srgbClr val="ED7D31"/>
        </a:accent2>
        <a:accent3>
          <a:srgbClr val="FFFFFF"/>
        </a:accent3>
        <a:accent4>
          <a:srgbClr val="000000"/>
        </a:accent4>
        <a:accent5>
          <a:srgbClr val="B0BCDE"/>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
      <a:clrScheme name="Presentation 3">
        <a:dk1>
          <a:srgbClr val="000000"/>
        </a:dk1>
        <a:lt1>
          <a:srgbClr val="FFFFFF"/>
        </a:lt1>
        <a:dk2>
          <a:srgbClr val="44546A"/>
        </a:dk2>
        <a:lt2>
          <a:srgbClr val="E7E6E6"/>
        </a:lt2>
        <a:accent1>
          <a:srgbClr val="4472C4"/>
        </a:accent1>
        <a:accent2>
          <a:srgbClr val="ED7D31"/>
        </a:accent2>
        <a:accent3>
          <a:srgbClr val="FFFFFF"/>
        </a:accent3>
        <a:accent4>
          <a:srgbClr val="000000"/>
        </a:accent4>
        <a:accent5>
          <a:srgbClr val="B0BCDE"/>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Presentation">
  <a:themeElements>
    <a:clrScheme name="Presentation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Presentation">
      <a:majorFont>
        <a:latin typeface="Calibri"/>
        <a:ea typeface="Calibri"/>
        <a:cs typeface="Calibri"/>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effectLst>
          <a:outerShdw dist="35921" dir="2700000" algn="ctr">
            <a:schemeClr val="bg2"/>
          </a:outerShdw>
        </a:effectLst>
      </a:spPr>
      <a:bodyPr>
        <a:prstTxWarp prst="textNoShape">
          <a:avLst/>
        </a:prstTxWarp>
        <a:noAutofit/>
      </a:bodyPr>
      <a:lstStyle>
        <a:defPPr>
          <a:defRPr/>
        </a:defPPr>
      </a:lstStyle>
      <a:style>
        <a:lnRef idx="0">
          <a:schemeClr val="accent1"/>
        </a:lnRef>
        <a:fillRef idx="0">
          <a:schemeClr val="accent1"/>
        </a:fillRef>
        <a:effectRef idx="0">
          <a:schemeClr val="accent1"/>
        </a:effectRef>
        <a:fontRef idx="minor">
          <a:schemeClr val="lt1"/>
        </a:fontRef>
      </a:style>
    </a:spDef>
  </a:objectDefaults>
  <a:extraClrSchemeLst>
    <a:extraClrScheme>
      <a:clrScheme name="Presentation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
      <a:clrScheme name="Presentation 2">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
      <a:clrScheme name="Presentation 3">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174</TotalTime>
  <Words>2589</Words>
  <Application>Microsoft Office PowerPoint</Application>
  <PresentationFormat>Personalizar</PresentationFormat>
  <Paragraphs>243</Paragraphs>
  <Slides>41</Slides>
  <Notes>0</Notes>
  <HiddenSlides>0</HiddenSlides>
  <MMClips>0</MMClips>
  <ScaleCrop>false</ScaleCrop>
  <HeadingPairs>
    <vt:vector size="4" baseType="variant">
      <vt:variant>
        <vt:lpstr>Tema</vt:lpstr>
      </vt:variant>
      <vt:variant>
        <vt:i4>3</vt:i4>
      </vt:variant>
      <vt:variant>
        <vt:lpstr>Títulos de slides</vt:lpstr>
      </vt:variant>
      <vt:variant>
        <vt:i4>41</vt:i4>
      </vt:variant>
    </vt:vector>
  </HeadingPairs>
  <TitlesOfParts>
    <vt:vector size="44" baseType="lpstr">
      <vt:lpstr>Presentation</vt:lpstr>
      <vt:lpstr>Presentation</vt:lpstr>
      <vt:lpstr>Presentation</vt:lpstr>
      <vt:lpstr> Processo legislativo municipal</vt:lpstr>
      <vt:lpstr>   Currículo  Benigno Núñez Novo </vt:lpstr>
      <vt:lpstr>Apresentação</vt:lpstr>
      <vt:lpstr>    O que é o processo legislativo municipal? </vt:lpstr>
      <vt:lpstr>Apresentação do PowerPoint</vt:lpstr>
      <vt:lpstr>Apresentação do PowerPoint</vt:lpstr>
      <vt:lpstr>Apresentação do PowerPoint</vt:lpstr>
      <vt:lpstr>Leis Complementares x Leis Ordinárias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Alexandre Franca de Araujo</dc:creator>
  <cp:lastModifiedBy>Benigno Nunez Novo</cp:lastModifiedBy>
  <cp:revision>19</cp:revision>
  <dcterms:created xsi:type="dcterms:W3CDTF">2017-08-17T18:26:50Z</dcterms:created>
  <dcterms:modified xsi:type="dcterms:W3CDTF">2026-10-23T14:20:40Z</dcterms:modified>
</cp:coreProperties>
</file>