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7"/>
  </p:notesMasterIdLst>
  <p:handoutMasterIdLst>
    <p:handoutMasterId r:id="rId48"/>
  </p:handoutMasterIdLst>
  <p:sldIdLst>
    <p:sldId id="256" r:id="rId5"/>
    <p:sldId id="444" r:id="rId6"/>
    <p:sldId id="324" r:id="rId7"/>
    <p:sldId id="559" r:id="rId8"/>
    <p:sldId id="560" r:id="rId9"/>
    <p:sldId id="446" r:id="rId10"/>
    <p:sldId id="258" r:id="rId11"/>
    <p:sldId id="569" r:id="rId12"/>
    <p:sldId id="570" r:id="rId13"/>
    <p:sldId id="573" r:id="rId14"/>
    <p:sldId id="594" r:id="rId15"/>
    <p:sldId id="599" r:id="rId16"/>
    <p:sldId id="325" r:id="rId17"/>
    <p:sldId id="426" r:id="rId18"/>
    <p:sldId id="266" r:id="rId19"/>
    <p:sldId id="402" r:id="rId20"/>
    <p:sldId id="598" r:id="rId21"/>
    <p:sldId id="268" r:id="rId22"/>
    <p:sldId id="269" r:id="rId23"/>
    <p:sldId id="273" r:id="rId24"/>
    <p:sldId id="271" r:id="rId25"/>
    <p:sldId id="274" r:id="rId26"/>
    <p:sldId id="275" r:id="rId27"/>
    <p:sldId id="561" r:id="rId28"/>
    <p:sldId id="562" r:id="rId29"/>
    <p:sldId id="564" r:id="rId30"/>
    <p:sldId id="566" r:id="rId31"/>
    <p:sldId id="567" r:id="rId32"/>
    <p:sldId id="278" r:id="rId33"/>
    <p:sldId id="576" r:id="rId34"/>
    <p:sldId id="557" r:id="rId35"/>
    <p:sldId id="558" r:id="rId36"/>
    <p:sldId id="556" r:id="rId37"/>
    <p:sldId id="578" r:id="rId38"/>
    <p:sldId id="582" r:id="rId39"/>
    <p:sldId id="591" r:id="rId40"/>
    <p:sldId id="315" r:id="rId41"/>
    <p:sldId id="600" r:id="rId42"/>
    <p:sldId id="314" r:id="rId43"/>
    <p:sldId id="328" r:id="rId44"/>
    <p:sldId id="329" r:id="rId45"/>
    <p:sldId id="316" r:id="rId46"/>
  </p:sldIdLst>
  <p:sldSz cx="12192000" cy="6858000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E7E7E"/>
    <a:srgbClr val="FFFFCC"/>
    <a:srgbClr val="FFFF99"/>
    <a:srgbClr val="EF5011"/>
    <a:srgbClr val="E6E6E6"/>
    <a:srgbClr val="F6F6F6"/>
    <a:srgbClr val="716D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485436E-3BDB-479C-B7CB-E8739D2CBDF3}" v="17" dt="2026-10-30T03:18:14.66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309" autoAdjust="0"/>
    <p:restoredTop sz="94630" autoAdjust="0"/>
  </p:normalViewPr>
  <p:slideViewPr>
    <p:cSldViewPr snapToGrid="0">
      <p:cViewPr varScale="1">
        <p:scale>
          <a:sx n="70" d="100"/>
          <a:sy n="70" d="100"/>
        </p:scale>
        <p:origin x="256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0" d="100"/>
          <a:sy n="70" d="100"/>
        </p:scale>
        <p:origin x="2388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51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ana de Castro Melo" userId="5d791645-6a6a-4031-9390-ad957d549955" providerId="ADAL" clId="{D4DDFA51-9E5A-4787-B776-148A1130C3CB}"/>
    <pc:docChg chg="undo custSel addSld delSld modSld sldOrd">
      <pc:chgData name="Liana de Castro Melo" userId="5d791645-6a6a-4031-9390-ad957d549955" providerId="ADAL" clId="{D4DDFA51-9E5A-4787-B776-148A1130C3CB}" dt="2026-10-30T03:18:14.657" v="880"/>
      <pc:docMkLst>
        <pc:docMk/>
      </pc:docMkLst>
      <pc:sldChg chg="modSp mod">
        <pc:chgData name="Liana de Castro Melo" userId="5d791645-6a6a-4031-9390-ad957d549955" providerId="ADAL" clId="{D4DDFA51-9E5A-4787-B776-148A1130C3CB}" dt="2026-10-29T00:41:48.027" v="69" actId="20577"/>
        <pc:sldMkLst>
          <pc:docMk/>
          <pc:sldMk cId="0" sldId="256"/>
        </pc:sldMkLst>
        <pc:spChg chg="mod">
          <ac:chgData name="Liana de Castro Melo" userId="5d791645-6a6a-4031-9390-ad957d549955" providerId="ADAL" clId="{D4DDFA51-9E5A-4787-B776-148A1130C3CB}" dt="2026-10-29T00:41:48.027" v="69" actId="20577"/>
          <ac:spMkLst>
            <pc:docMk/>
            <pc:sldMk cId="0" sldId="256"/>
            <ac:spMk id="11266" creationId="{460A12A8-6163-D0A0-F143-0E7339D7E8BA}"/>
          </ac:spMkLst>
        </pc:spChg>
      </pc:sldChg>
      <pc:sldChg chg="delSp modSp add mod">
        <pc:chgData name="Liana de Castro Melo" userId="5d791645-6a6a-4031-9390-ad957d549955" providerId="ADAL" clId="{D4DDFA51-9E5A-4787-B776-148A1130C3CB}" dt="2026-10-30T02:16:02.722" v="638" actId="14100"/>
        <pc:sldMkLst>
          <pc:docMk/>
          <pc:sldMk cId="0" sldId="258"/>
        </pc:sldMkLst>
        <pc:spChg chg="mod">
          <ac:chgData name="Liana de Castro Melo" userId="5d791645-6a6a-4031-9390-ad957d549955" providerId="ADAL" clId="{D4DDFA51-9E5A-4787-B776-148A1130C3CB}" dt="2026-10-30T02:16:02.722" v="638" actId="14100"/>
          <ac:spMkLst>
            <pc:docMk/>
            <pc:sldMk cId="0" sldId="258"/>
            <ac:spMk id="10" creationId="{00000000-0000-0000-0000-000000000000}"/>
          </ac:spMkLst>
        </pc:spChg>
        <pc:spChg chg="del mod">
          <ac:chgData name="Liana de Castro Melo" userId="5d791645-6a6a-4031-9390-ad957d549955" providerId="ADAL" clId="{D4DDFA51-9E5A-4787-B776-148A1130C3CB}" dt="2026-10-30T02:15:38.872" v="635" actId="478"/>
          <ac:spMkLst>
            <pc:docMk/>
            <pc:sldMk cId="0" sldId="258"/>
            <ac:spMk id="17" creationId="{00000000-0000-0000-0000-000000000000}"/>
          </ac:spMkLst>
        </pc:spChg>
        <pc:spChg chg="del mod">
          <ac:chgData name="Liana de Castro Melo" userId="5d791645-6a6a-4031-9390-ad957d549955" providerId="ADAL" clId="{D4DDFA51-9E5A-4787-B776-148A1130C3CB}" dt="2026-10-29T01:37:02.441" v="569" actId="478"/>
          <ac:spMkLst>
            <pc:docMk/>
            <pc:sldMk cId="0" sldId="258"/>
            <ac:spMk id="25" creationId="{00000000-0000-0000-0000-000000000000}"/>
          </ac:spMkLst>
        </pc:spChg>
        <pc:spChg chg="mod">
          <ac:chgData name="Liana de Castro Melo" userId="5d791645-6a6a-4031-9390-ad957d549955" providerId="ADAL" clId="{D4DDFA51-9E5A-4787-B776-148A1130C3CB}" dt="2026-10-30T02:15:20.181" v="634" actId="122"/>
          <ac:spMkLst>
            <pc:docMk/>
            <pc:sldMk cId="0" sldId="258"/>
            <ac:spMk id="29" creationId="{00000000-0000-0000-0000-000000000000}"/>
          </ac:spMkLst>
        </pc:spChg>
        <pc:picChg chg="del mod">
          <ac:chgData name="Liana de Castro Melo" userId="5d791645-6a6a-4031-9390-ad957d549955" providerId="ADAL" clId="{D4DDFA51-9E5A-4787-B776-148A1130C3CB}" dt="2026-10-29T00:56:20.916" v="125" actId="478"/>
          <ac:picMkLst>
            <pc:docMk/>
            <pc:sldMk cId="0" sldId="258"/>
            <ac:picMk id="7" creationId="{00000000-0000-0000-0000-000000000000}"/>
          </ac:picMkLst>
        </pc:picChg>
      </pc:sldChg>
      <pc:sldChg chg="addSp delSp modSp add mod">
        <pc:chgData name="Liana de Castro Melo" userId="5d791645-6a6a-4031-9390-ad957d549955" providerId="ADAL" clId="{D4DDFA51-9E5A-4787-B776-148A1130C3CB}" dt="2026-10-30T02:22:24.358" v="674"/>
        <pc:sldMkLst>
          <pc:docMk/>
          <pc:sldMk cId="0" sldId="266"/>
        </pc:sldMkLst>
        <pc:spChg chg="mod">
          <ac:chgData name="Liana de Castro Melo" userId="5d791645-6a6a-4031-9390-ad957d549955" providerId="ADAL" clId="{D4DDFA51-9E5A-4787-B776-148A1130C3CB}" dt="2026-10-30T02:22:19.343" v="671" actId="947"/>
          <ac:spMkLst>
            <pc:docMk/>
            <pc:sldMk cId="0" sldId="266"/>
            <ac:spMk id="4" creationId="{00000000-0000-0000-0000-000000000000}"/>
          </ac:spMkLst>
        </pc:spChg>
        <pc:spChg chg="del">
          <ac:chgData name="Liana de Castro Melo" userId="5d791645-6a6a-4031-9390-ad957d549955" providerId="ADAL" clId="{D4DDFA51-9E5A-4787-B776-148A1130C3CB}" dt="2026-10-29T00:57:55.738" v="151" actId="478"/>
          <ac:spMkLst>
            <pc:docMk/>
            <pc:sldMk cId="0" sldId="266"/>
            <ac:spMk id="6" creationId="{00000000-0000-0000-0000-000000000000}"/>
          </ac:spMkLst>
        </pc:spChg>
        <pc:spChg chg="add del mod">
          <ac:chgData name="Liana de Castro Melo" userId="5d791645-6a6a-4031-9390-ad957d549955" providerId="ADAL" clId="{D4DDFA51-9E5A-4787-B776-148A1130C3CB}" dt="2026-10-30T02:22:24.358" v="674"/>
          <ac:spMkLst>
            <pc:docMk/>
            <pc:sldMk cId="0" sldId="266"/>
            <ac:spMk id="6" creationId="{B3AE1BED-AE33-D03C-EBCD-F0CEFAA7CD44}"/>
          </ac:spMkLst>
        </pc:spChg>
        <pc:spChg chg="del mod">
          <ac:chgData name="Liana de Castro Melo" userId="5d791645-6a6a-4031-9390-ad957d549955" providerId="ADAL" clId="{D4DDFA51-9E5A-4787-B776-148A1130C3CB}" dt="2026-10-29T01:39:46.155" v="575" actId="478"/>
          <ac:spMkLst>
            <pc:docMk/>
            <pc:sldMk cId="0" sldId="266"/>
            <ac:spMk id="29" creationId="{00000000-0000-0000-0000-000000000000}"/>
          </ac:spMkLst>
        </pc:spChg>
        <pc:picChg chg="del">
          <ac:chgData name="Liana de Castro Melo" userId="5d791645-6a6a-4031-9390-ad957d549955" providerId="ADAL" clId="{D4DDFA51-9E5A-4787-B776-148A1130C3CB}" dt="2026-10-29T00:57:52.578" v="150" actId="478"/>
          <ac:picMkLst>
            <pc:docMk/>
            <pc:sldMk cId="0" sldId="266"/>
            <ac:picMk id="7" creationId="{00000000-0000-0000-0000-000000000000}"/>
          </ac:picMkLst>
        </pc:picChg>
      </pc:sldChg>
      <pc:sldChg chg="delSp modSp add del mod">
        <pc:chgData name="Liana de Castro Melo" userId="5d791645-6a6a-4031-9390-ad957d549955" providerId="ADAL" clId="{D4DDFA51-9E5A-4787-B776-148A1130C3CB}" dt="2026-10-29T01:40:09.656" v="576" actId="478"/>
        <pc:sldMkLst>
          <pc:docMk/>
          <pc:sldMk cId="0" sldId="268"/>
        </pc:sldMkLst>
        <pc:spChg chg="del">
          <ac:chgData name="Liana de Castro Melo" userId="5d791645-6a6a-4031-9390-ad957d549955" providerId="ADAL" clId="{D4DDFA51-9E5A-4787-B776-148A1130C3CB}" dt="2026-10-29T00:58:07.434" v="152" actId="478"/>
          <ac:spMkLst>
            <pc:docMk/>
            <pc:sldMk cId="0" sldId="268"/>
            <ac:spMk id="6" creationId="{00000000-0000-0000-0000-000000000000}"/>
          </ac:spMkLst>
        </pc:spChg>
        <pc:spChg chg="mod">
          <ac:chgData name="Liana de Castro Melo" userId="5d791645-6a6a-4031-9390-ad957d549955" providerId="ADAL" clId="{D4DDFA51-9E5A-4787-B776-148A1130C3CB}" dt="2026-10-29T00:58:16.591" v="154" actId="14100"/>
          <ac:spMkLst>
            <pc:docMk/>
            <pc:sldMk cId="0" sldId="268"/>
            <ac:spMk id="10" creationId="{00000000-0000-0000-0000-000000000000}"/>
          </ac:spMkLst>
        </pc:spChg>
        <pc:spChg chg="mod">
          <ac:chgData name="Liana de Castro Melo" userId="5d791645-6a6a-4031-9390-ad957d549955" providerId="ADAL" clId="{D4DDFA51-9E5A-4787-B776-148A1130C3CB}" dt="2026-10-29T00:58:23.184" v="156" actId="1076"/>
          <ac:spMkLst>
            <pc:docMk/>
            <pc:sldMk cId="0" sldId="268"/>
            <ac:spMk id="11" creationId="{00000000-0000-0000-0000-000000000000}"/>
          </ac:spMkLst>
        </pc:spChg>
        <pc:spChg chg="mod">
          <ac:chgData name="Liana de Castro Melo" userId="5d791645-6a6a-4031-9390-ad957d549955" providerId="ADAL" clId="{D4DDFA51-9E5A-4787-B776-148A1130C3CB}" dt="2026-10-29T00:58:49.812" v="159" actId="255"/>
          <ac:spMkLst>
            <pc:docMk/>
            <pc:sldMk cId="0" sldId="268"/>
            <ac:spMk id="12" creationId="{00000000-0000-0000-0000-000000000000}"/>
          </ac:spMkLst>
        </pc:spChg>
        <pc:spChg chg="del mod">
          <ac:chgData name="Liana de Castro Melo" userId="5d791645-6a6a-4031-9390-ad957d549955" providerId="ADAL" clId="{D4DDFA51-9E5A-4787-B776-148A1130C3CB}" dt="2026-10-29T01:40:09.656" v="576" actId="478"/>
          <ac:spMkLst>
            <pc:docMk/>
            <pc:sldMk cId="0" sldId="268"/>
            <ac:spMk id="25" creationId="{00000000-0000-0000-0000-000000000000}"/>
          </ac:spMkLst>
        </pc:spChg>
        <pc:picChg chg="del">
          <ac:chgData name="Liana de Castro Melo" userId="5d791645-6a6a-4031-9390-ad957d549955" providerId="ADAL" clId="{D4DDFA51-9E5A-4787-B776-148A1130C3CB}" dt="2026-10-29T00:58:10.555" v="153" actId="478"/>
          <ac:picMkLst>
            <pc:docMk/>
            <pc:sldMk cId="0" sldId="268"/>
            <ac:picMk id="7" creationId="{00000000-0000-0000-0000-000000000000}"/>
          </ac:picMkLst>
        </pc:picChg>
      </pc:sldChg>
      <pc:sldChg chg="delSp modSp add mod">
        <pc:chgData name="Liana de Castro Melo" userId="5d791645-6a6a-4031-9390-ad957d549955" providerId="ADAL" clId="{D4DDFA51-9E5A-4787-B776-148A1130C3CB}" dt="2026-10-30T02:35:08.303" v="758" actId="1076"/>
        <pc:sldMkLst>
          <pc:docMk/>
          <pc:sldMk cId="0" sldId="269"/>
        </pc:sldMkLst>
        <pc:spChg chg="del">
          <ac:chgData name="Liana de Castro Melo" userId="5d791645-6a6a-4031-9390-ad957d549955" providerId="ADAL" clId="{D4DDFA51-9E5A-4787-B776-148A1130C3CB}" dt="2026-10-29T01:05:51.877" v="453" actId="478"/>
          <ac:spMkLst>
            <pc:docMk/>
            <pc:sldMk cId="0" sldId="269"/>
            <ac:spMk id="6" creationId="{00000000-0000-0000-0000-000000000000}"/>
          </ac:spMkLst>
        </pc:spChg>
        <pc:spChg chg="mod">
          <ac:chgData name="Liana de Castro Melo" userId="5d791645-6a6a-4031-9390-ad957d549955" providerId="ADAL" clId="{D4DDFA51-9E5A-4787-B776-148A1130C3CB}" dt="2026-10-30T02:35:08.303" v="758" actId="1076"/>
          <ac:spMkLst>
            <pc:docMk/>
            <pc:sldMk cId="0" sldId="269"/>
            <ac:spMk id="17" creationId="{00000000-0000-0000-0000-000000000000}"/>
          </ac:spMkLst>
        </pc:spChg>
        <pc:spChg chg="del mod">
          <ac:chgData name="Liana de Castro Melo" userId="5d791645-6a6a-4031-9390-ad957d549955" providerId="ADAL" clId="{D4DDFA51-9E5A-4787-B776-148A1130C3CB}" dt="2026-10-29T01:40:21.055" v="577" actId="478"/>
          <ac:spMkLst>
            <pc:docMk/>
            <pc:sldMk cId="0" sldId="269"/>
            <ac:spMk id="25" creationId="{00000000-0000-0000-0000-000000000000}"/>
          </ac:spMkLst>
        </pc:spChg>
        <pc:picChg chg="del">
          <ac:chgData name="Liana de Castro Melo" userId="5d791645-6a6a-4031-9390-ad957d549955" providerId="ADAL" clId="{D4DDFA51-9E5A-4787-B776-148A1130C3CB}" dt="2026-10-29T01:05:54.334" v="454" actId="478"/>
          <ac:picMkLst>
            <pc:docMk/>
            <pc:sldMk cId="0" sldId="269"/>
            <ac:picMk id="7" creationId="{00000000-0000-0000-0000-000000000000}"/>
          </ac:picMkLst>
        </pc:picChg>
      </pc:sldChg>
      <pc:sldChg chg="modSp add del">
        <pc:chgData name="Liana de Castro Melo" userId="5d791645-6a6a-4031-9390-ad957d549955" providerId="ADAL" clId="{D4DDFA51-9E5A-4787-B776-148A1130C3CB}" dt="2026-10-29T01:13:48.839" v="455" actId="47"/>
        <pc:sldMkLst>
          <pc:docMk/>
          <pc:sldMk cId="0" sldId="270"/>
        </pc:sldMkLst>
        <pc:spChg chg="mod">
          <ac:chgData name="Liana de Castro Melo" userId="5d791645-6a6a-4031-9390-ad957d549955" providerId="ADAL" clId="{D4DDFA51-9E5A-4787-B776-148A1130C3CB}" dt="2026-10-29T00:55:56.101" v="122"/>
          <ac:spMkLst>
            <pc:docMk/>
            <pc:sldMk cId="0" sldId="270"/>
            <ac:spMk id="25" creationId="{00000000-0000-0000-0000-000000000000}"/>
          </ac:spMkLst>
        </pc:spChg>
      </pc:sldChg>
      <pc:sldChg chg="delSp modSp add mod">
        <pc:chgData name="Liana de Castro Melo" userId="5d791645-6a6a-4031-9390-ad957d549955" providerId="ADAL" clId="{D4DDFA51-9E5A-4787-B776-148A1130C3CB}" dt="2026-10-29T01:40:44.652" v="581" actId="478"/>
        <pc:sldMkLst>
          <pc:docMk/>
          <pc:sldMk cId="0" sldId="271"/>
        </pc:sldMkLst>
        <pc:spChg chg="del mod">
          <ac:chgData name="Liana de Castro Melo" userId="5d791645-6a6a-4031-9390-ad957d549955" providerId="ADAL" clId="{D4DDFA51-9E5A-4787-B776-148A1130C3CB}" dt="2026-10-29T01:40:44.652" v="581" actId="478"/>
          <ac:spMkLst>
            <pc:docMk/>
            <pc:sldMk cId="0" sldId="271"/>
            <ac:spMk id="25" creationId="{00000000-0000-0000-0000-000000000000}"/>
          </ac:spMkLst>
        </pc:spChg>
        <pc:picChg chg="del">
          <ac:chgData name="Liana de Castro Melo" userId="5d791645-6a6a-4031-9390-ad957d549955" providerId="ADAL" clId="{D4DDFA51-9E5A-4787-B776-148A1130C3CB}" dt="2026-10-29T01:13:58.002" v="456" actId="478"/>
          <ac:picMkLst>
            <pc:docMk/>
            <pc:sldMk cId="0" sldId="271"/>
            <ac:picMk id="7" creationId="{00000000-0000-0000-0000-000000000000}"/>
          </ac:picMkLst>
        </pc:picChg>
      </pc:sldChg>
      <pc:sldChg chg="del">
        <pc:chgData name="Liana de Castro Melo" userId="5d791645-6a6a-4031-9390-ad957d549955" providerId="ADAL" clId="{D4DDFA51-9E5A-4787-B776-148A1130C3CB}" dt="2026-10-29T00:43:07.857" v="96" actId="47"/>
        <pc:sldMkLst>
          <pc:docMk/>
          <pc:sldMk cId="0" sldId="272"/>
        </pc:sldMkLst>
      </pc:sldChg>
      <pc:sldChg chg="delSp modSp add mod">
        <pc:chgData name="Liana de Castro Melo" userId="5d791645-6a6a-4031-9390-ad957d549955" providerId="ADAL" clId="{D4DDFA51-9E5A-4787-B776-148A1130C3CB}" dt="2026-10-29T01:40:33.861" v="580" actId="478"/>
        <pc:sldMkLst>
          <pc:docMk/>
          <pc:sldMk cId="0" sldId="273"/>
        </pc:sldMkLst>
        <pc:spChg chg="del">
          <ac:chgData name="Liana de Castro Melo" userId="5d791645-6a6a-4031-9390-ad957d549955" providerId="ADAL" clId="{D4DDFA51-9E5A-4787-B776-148A1130C3CB}" dt="2026-10-29T01:40:27.806" v="578" actId="478"/>
          <ac:spMkLst>
            <pc:docMk/>
            <pc:sldMk cId="0" sldId="273"/>
            <ac:spMk id="6" creationId="{00000000-0000-0000-0000-000000000000}"/>
          </ac:spMkLst>
        </pc:spChg>
        <pc:spChg chg="del mod">
          <ac:chgData name="Liana de Castro Melo" userId="5d791645-6a6a-4031-9390-ad957d549955" providerId="ADAL" clId="{D4DDFA51-9E5A-4787-B776-148A1130C3CB}" dt="2026-10-29T01:40:33.861" v="580" actId="478"/>
          <ac:spMkLst>
            <pc:docMk/>
            <pc:sldMk cId="0" sldId="273"/>
            <ac:spMk id="25" creationId="{00000000-0000-0000-0000-000000000000}"/>
          </ac:spMkLst>
        </pc:spChg>
        <pc:picChg chg="del">
          <ac:chgData name="Liana de Castro Melo" userId="5d791645-6a6a-4031-9390-ad957d549955" providerId="ADAL" clId="{D4DDFA51-9E5A-4787-B776-148A1130C3CB}" dt="2026-10-29T01:40:30.017" v="579" actId="478"/>
          <ac:picMkLst>
            <pc:docMk/>
            <pc:sldMk cId="0" sldId="273"/>
            <ac:picMk id="7" creationId="{00000000-0000-0000-0000-000000000000}"/>
          </ac:picMkLst>
        </pc:picChg>
      </pc:sldChg>
      <pc:sldChg chg="delSp modSp add mod">
        <pc:chgData name="Liana de Castro Melo" userId="5d791645-6a6a-4031-9390-ad957d549955" providerId="ADAL" clId="{D4DDFA51-9E5A-4787-B776-148A1130C3CB}" dt="2026-10-29T01:41:02.077" v="584" actId="478"/>
        <pc:sldMkLst>
          <pc:docMk/>
          <pc:sldMk cId="0" sldId="274"/>
        </pc:sldMkLst>
        <pc:spChg chg="del">
          <ac:chgData name="Liana de Castro Melo" userId="5d791645-6a6a-4031-9390-ad957d549955" providerId="ADAL" clId="{D4DDFA51-9E5A-4787-B776-148A1130C3CB}" dt="2026-10-29T01:40:53.608" v="582" actId="478"/>
          <ac:spMkLst>
            <pc:docMk/>
            <pc:sldMk cId="0" sldId="274"/>
            <ac:spMk id="6" creationId="{00000000-0000-0000-0000-000000000000}"/>
          </ac:spMkLst>
        </pc:spChg>
        <pc:spChg chg="del mod">
          <ac:chgData name="Liana de Castro Melo" userId="5d791645-6a6a-4031-9390-ad957d549955" providerId="ADAL" clId="{D4DDFA51-9E5A-4787-B776-148A1130C3CB}" dt="2026-10-29T01:41:02.077" v="584" actId="478"/>
          <ac:spMkLst>
            <pc:docMk/>
            <pc:sldMk cId="0" sldId="274"/>
            <ac:spMk id="19" creationId="{00000000-0000-0000-0000-000000000000}"/>
          </ac:spMkLst>
        </pc:spChg>
        <pc:picChg chg="del">
          <ac:chgData name="Liana de Castro Melo" userId="5d791645-6a6a-4031-9390-ad957d549955" providerId="ADAL" clId="{D4DDFA51-9E5A-4787-B776-148A1130C3CB}" dt="2026-10-29T01:40:56.168" v="583" actId="478"/>
          <ac:picMkLst>
            <pc:docMk/>
            <pc:sldMk cId="0" sldId="274"/>
            <ac:picMk id="7" creationId="{00000000-0000-0000-0000-000000000000}"/>
          </ac:picMkLst>
        </pc:picChg>
      </pc:sldChg>
      <pc:sldChg chg="delSp modSp add mod">
        <pc:chgData name="Liana de Castro Melo" userId="5d791645-6a6a-4031-9390-ad957d549955" providerId="ADAL" clId="{D4DDFA51-9E5A-4787-B776-148A1130C3CB}" dt="2026-10-30T02:35:53.797" v="759" actId="255"/>
        <pc:sldMkLst>
          <pc:docMk/>
          <pc:sldMk cId="0" sldId="275"/>
        </pc:sldMkLst>
        <pc:spChg chg="del">
          <ac:chgData name="Liana de Castro Melo" userId="5d791645-6a6a-4031-9390-ad957d549955" providerId="ADAL" clId="{D4DDFA51-9E5A-4787-B776-148A1130C3CB}" dt="2026-10-29T01:14:39.086" v="459" actId="478"/>
          <ac:spMkLst>
            <pc:docMk/>
            <pc:sldMk cId="0" sldId="275"/>
            <ac:spMk id="6" creationId="{00000000-0000-0000-0000-000000000000}"/>
          </ac:spMkLst>
        </pc:spChg>
        <pc:spChg chg="mod">
          <ac:chgData name="Liana de Castro Melo" userId="5d791645-6a6a-4031-9390-ad957d549955" providerId="ADAL" clId="{D4DDFA51-9E5A-4787-B776-148A1130C3CB}" dt="2026-10-29T00:55:56.247" v="123" actId="27636"/>
          <ac:spMkLst>
            <pc:docMk/>
            <pc:sldMk cId="0" sldId="275"/>
            <ac:spMk id="15" creationId="{00000000-0000-0000-0000-000000000000}"/>
          </ac:spMkLst>
        </pc:spChg>
        <pc:spChg chg="mod">
          <ac:chgData name="Liana de Castro Melo" userId="5d791645-6a6a-4031-9390-ad957d549955" providerId="ADAL" clId="{D4DDFA51-9E5A-4787-B776-148A1130C3CB}" dt="2026-10-30T02:35:53.797" v="759" actId="255"/>
          <ac:spMkLst>
            <pc:docMk/>
            <pc:sldMk cId="0" sldId="275"/>
            <ac:spMk id="17" creationId="{00000000-0000-0000-0000-000000000000}"/>
          </ac:spMkLst>
        </pc:spChg>
        <pc:spChg chg="del mod">
          <ac:chgData name="Liana de Castro Melo" userId="5d791645-6a6a-4031-9390-ad957d549955" providerId="ADAL" clId="{D4DDFA51-9E5A-4787-B776-148A1130C3CB}" dt="2026-10-29T01:41:08.868" v="585" actId="478"/>
          <ac:spMkLst>
            <pc:docMk/>
            <pc:sldMk cId="0" sldId="275"/>
            <ac:spMk id="25" creationId="{00000000-0000-0000-0000-000000000000}"/>
          </ac:spMkLst>
        </pc:spChg>
        <pc:picChg chg="del">
          <ac:chgData name="Liana de Castro Melo" userId="5d791645-6a6a-4031-9390-ad957d549955" providerId="ADAL" clId="{D4DDFA51-9E5A-4787-B776-148A1130C3CB}" dt="2026-10-29T01:14:34.688" v="458" actId="478"/>
          <ac:picMkLst>
            <pc:docMk/>
            <pc:sldMk cId="0" sldId="275"/>
            <ac:picMk id="7" creationId="{00000000-0000-0000-0000-000000000000}"/>
          </ac:picMkLst>
        </pc:picChg>
      </pc:sldChg>
      <pc:sldChg chg="del">
        <pc:chgData name="Liana de Castro Melo" userId="5d791645-6a6a-4031-9390-ad957d549955" providerId="ADAL" clId="{D4DDFA51-9E5A-4787-B776-148A1130C3CB}" dt="2026-10-29T00:43:11.045" v="100" actId="47"/>
        <pc:sldMkLst>
          <pc:docMk/>
          <pc:sldMk cId="0" sldId="277"/>
        </pc:sldMkLst>
      </pc:sldChg>
      <pc:sldChg chg="delSp modSp add mod">
        <pc:chgData name="Liana de Castro Melo" userId="5d791645-6a6a-4031-9390-ad957d549955" providerId="ADAL" clId="{D4DDFA51-9E5A-4787-B776-148A1130C3CB}" dt="2026-10-29T01:43:17.573" v="596" actId="478"/>
        <pc:sldMkLst>
          <pc:docMk/>
          <pc:sldMk cId="0" sldId="278"/>
        </pc:sldMkLst>
        <pc:spChg chg="del">
          <ac:chgData name="Liana de Castro Melo" userId="5d791645-6a6a-4031-9390-ad957d549955" providerId="ADAL" clId="{D4DDFA51-9E5A-4787-B776-148A1130C3CB}" dt="2026-10-29T01:17:35.799" v="513" actId="478"/>
          <ac:spMkLst>
            <pc:docMk/>
            <pc:sldMk cId="0" sldId="278"/>
            <ac:spMk id="6" creationId="{00000000-0000-0000-0000-000000000000}"/>
          </ac:spMkLst>
        </pc:spChg>
        <pc:spChg chg="del mod">
          <ac:chgData name="Liana de Castro Melo" userId="5d791645-6a6a-4031-9390-ad957d549955" providerId="ADAL" clId="{D4DDFA51-9E5A-4787-B776-148A1130C3CB}" dt="2026-10-29T01:43:17.573" v="596" actId="478"/>
          <ac:spMkLst>
            <pc:docMk/>
            <pc:sldMk cId="0" sldId="278"/>
            <ac:spMk id="36" creationId="{00000000-0000-0000-0000-000000000000}"/>
          </ac:spMkLst>
        </pc:spChg>
        <pc:picChg chg="del">
          <ac:chgData name="Liana de Castro Melo" userId="5d791645-6a6a-4031-9390-ad957d549955" providerId="ADAL" clId="{D4DDFA51-9E5A-4787-B776-148A1130C3CB}" dt="2026-10-29T01:17:39.160" v="514" actId="478"/>
          <ac:picMkLst>
            <pc:docMk/>
            <pc:sldMk cId="0" sldId="278"/>
            <ac:picMk id="7" creationId="{00000000-0000-0000-0000-000000000000}"/>
          </ac:picMkLst>
        </pc:picChg>
      </pc:sldChg>
      <pc:sldChg chg="del">
        <pc:chgData name="Liana de Castro Melo" userId="5d791645-6a6a-4031-9390-ad957d549955" providerId="ADAL" clId="{D4DDFA51-9E5A-4787-B776-148A1130C3CB}" dt="2026-10-29T00:43:11.914" v="103" actId="47"/>
        <pc:sldMkLst>
          <pc:docMk/>
          <pc:sldMk cId="0" sldId="279"/>
        </pc:sldMkLst>
      </pc:sldChg>
      <pc:sldChg chg="del">
        <pc:chgData name="Liana de Castro Melo" userId="5d791645-6a6a-4031-9390-ad957d549955" providerId="ADAL" clId="{D4DDFA51-9E5A-4787-B776-148A1130C3CB}" dt="2026-10-29T00:43:12.209" v="104" actId="47"/>
        <pc:sldMkLst>
          <pc:docMk/>
          <pc:sldMk cId="0" sldId="280"/>
        </pc:sldMkLst>
      </pc:sldChg>
      <pc:sldChg chg="modSp add del">
        <pc:chgData name="Liana de Castro Melo" userId="5d791645-6a6a-4031-9390-ad957d549955" providerId="ADAL" clId="{D4DDFA51-9E5A-4787-B776-148A1130C3CB}" dt="2026-10-29T01:17:47.892" v="515" actId="47"/>
        <pc:sldMkLst>
          <pc:docMk/>
          <pc:sldMk cId="0" sldId="281"/>
        </pc:sldMkLst>
        <pc:spChg chg="mod">
          <ac:chgData name="Liana de Castro Melo" userId="5d791645-6a6a-4031-9390-ad957d549955" providerId="ADAL" clId="{D4DDFA51-9E5A-4787-B776-148A1130C3CB}" dt="2026-10-29T00:55:56.101" v="122"/>
          <ac:spMkLst>
            <pc:docMk/>
            <pc:sldMk cId="0" sldId="281"/>
            <ac:spMk id="33" creationId="{00000000-0000-0000-0000-000000000000}"/>
          </ac:spMkLst>
        </pc:spChg>
      </pc:sldChg>
      <pc:sldChg chg="del">
        <pc:chgData name="Liana de Castro Melo" userId="5d791645-6a6a-4031-9390-ad957d549955" providerId="ADAL" clId="{D4DDFA51-9E5A-4787-B776-148A1130C3CB}" dt="2026-10-29T00:43:13.542" v="107" actId="47"/>
        <pc:sldMkLst>
          <pc:docMk/>
          <pc:sldMk cId="0" sldId="282"/>
        </pc:sldMkLst>
      </pc:sldChg>
      <pc:sldChg chg="delSp modSp add del mod">
        <pc:chgData name="Liana de Castro Melo" userId="5d791645-6a6a-4031-9390-ad957d549955" providerId="ADAL" clId="{D4DDFA51-9E5A-4787-B776-148A1130C3CB}" dt="2026-10-30T02:44:05.139" v="827" actId="47"/>
        <pc:sldMkLst>
          <pc:docMk/>
          <pc:sldMk cId="0" sldId="284"/>
        </pc:sldMkLst>
        <pc:spChg chg="del">
          <ac:chgData name="Liana de Castro Melo" userId="5d791645-6a6a-4031-9390-ad957d549955" providerId="ADAL" clId="{D4DDFA51-9E5A-4787-B776-148A1130C3CB}" dt="2026-10-29T01:44:03.384" v="597" actId="478"/>
          <ac:spMkLst>
            <pc:docMk/>
            <pc:sldMk cId="0" sldId="284"/>
            <ac:spMk id="6" creationId="{00000000-0000-0000-0000-000000000000}"/>
          </ac:spMkLst>
        </pc:spChg>
        <pc:spChg chg="del mod">
          <ac:chgData name="Liana de Castro Melo" userId="5d791645-6a6a-4031-9390-ad957d549955" providerId="ADAL" clId="{D4DDFA51-9E5A-4787-B776-148A1130C3CB}" dt="2026-10-29T01:44:12.420" v="599" actId="478"/>
          <ac:spMkLst>
            <pc:docMk/>
            <pc:sldMk cId="0" sldId="284"/>
            <ac:spMk id="32" creationId="{00000000-0000-0000-0000-000000000000}"/>
          </ac:spMkLst>
        </pc:spChg>
        <pc:picChg chg="del">
          <ac:chgData name="Liana de Castro Melo" userId="5d791645-6a6a-4031-9390-ad957d549955" providerId="ADAL" clId="{D4DDFA51-9E5A-4787-B776-148A1130C3CB}" dt="2026-10-29T01:44:05.968" v="598" actId="478"/>
          <ac:picMkLst>
            <pc:docMk/>
            <pc:sldMk cId="0" sldId="284"/>
            <ac:picMk id="7" creationId="{00000000-0000-0000-0000-000000000000}"/>
          </ac:picMkLst>
        </pc:picChg>
      </pc:sldChg>
      <pc:sldChg chg="del">
        <pc:chgData name="Liana de Castro Melo" userId="5d791645-6a6a-4031-9390-ad957d549955" providerId="ADAL" clId="{D4DDFA51-9E5A-4787-B776-148A1130C3CB}" dt="2026-10-29T00:43:44.802" v="115" actId="47"/>
        <pc:sldMkLst>
          <pc:docMk/>
          <pc:sldMk cId="0" sldId="285"/>
        </pc:sldMkLst>
      </pc:sldChg>
      <pc:sldChg chg="del">
        <pc:chgData name="Liana de Castro Melo" userId="5d791645-6a6a-4031-9390-ad957d549955" providerId="ADAL" clId="{D4DDFA51-9E5A-4787-B776-148A1130C3CB}" dt="2026-10-29T00:43:44.282" v="114" actId="47"/>
        <pc:sldMkLst>
          <pc:docMk/>
          <pc:sldMk cId="0" sldId="317"/>
        </pc:sldMkLst>
      </pc:sldChg>
      <pc:sldChg chg="del">
        <pc:chgData name="Liana de Castro Melo" userId="5d791645-6a6a-4031-9390-ad957d549955" providerId="ADAL" clId="{D4DDFA51-9E5A-4787-B776-148A1130C3CB}" dt="2026-10-30T02:14:18.885" v="607" actId="2696"/>
        <pc:sldMkLst>
          <pc:docMk/>
          <pc:sldMk cId="0" sldId="325"/>
        </pc:sldMkLst>
      </pc:sldChg>
      <pc:sldChg chg="add">
        <pc:chgData name="Liana de Castro Melo" userId="5d791645-6a6a-4031-9390-ad957d549955" providerId="ADAL" clId="{D4DDFA51-9E5A-4787-B776-148A1130C3CB}" dt="2026-10-30T02:14:27.690" v="608"/>
        <pc:sldMkLst>
          <pc:docMk/>
          <pc:sldMk cId="86590039" sldId="325"/>
        </pc:sldMkLst>
      </pc:sldChg>
      <pc:sldChg chg="delSp modSp add mod setBg delDesignElem">
        <pc:chgData name="Liana de Castro Melo" userId="5d791645-6a6a-4031-9390-ad957d549955" providerId="ADAL" clId="{D4DDFA51-9E5A-4787-B776-148A1130C3CB}" dt="2026-10-30T02:33:29.198" v="732" actId="20577"/>
        <pc:sldMkLst>
          <pc:docMk/>
          <pc:sldMk cId="3039023826" sldId="402"/>
        </pc:sldMkLst>
        <pc:spChg chg="mod">
          <ac:chgData name="Liana de Castro Melo" userId="5d791645-6a6a-4031-9390-ad957d549955" providerId="ADAL" clId="{D4DDFA51-9E5A-4787-B776-148A1130C3CB}" dt="2026-10-30T02:33:29.198" v="732" actId="20577"/>
          <ac:spMkLst>
            <pc:docMk/>
            <pc:sldMk cId="3039023826" sldId="402"/>
            <ac:spMk id="3" creationId="{1899ADBA-1EA3-96FF-3CEA-F5C23DC642CF}"/>
          </ac:spMkLst>
        </pc:spChg>
        <pc:spChg chg="del">
          <ac:chgData name="Liana de Castro Melo" userId="5d791645-6a6a-4031-9390-ad957d549955" providerId="ADAL" clId="{D4DDFA51-9E5A-4787-B776-148A1130C3CB}" dt="2026-10-30T02:33:21.398" v="715"/>
          <ac:spMkLst>
            <pc:docMk/>
            <pc:sldMk cId="3039023826" sldId="402"/>
            <ac:spMk id="10" creationId="{A8384FB5-9ADC-4DDC-881B-597D56F5B15D}"/>
          </ac:spMkLst>
        </pc:spChg>
        <pc:spChg chg="del">
          <ac:chgData name="Liana de Castro Melo" userId="5d791645-6a6a-4031-9390-ad957d549955" providerId="ADAL" clId="{D4DDFA51-9E5A-4787-B776-148A1130C3CB}" dt="2026-10-30T02:33:21.398" v="715"/>
          <ac:spMkLst>
            <pc:docMk/>
            <pc:sldMk cId="3039023826" sldId="402"/>
            <ac:spMk id="12" creationId="{1199E1B1-A8C0-4FE8-A5A8-1CB41D69F857}"/>
          </ac:spMkLst>
        </pc:spChg>
        <pc:spChg chg="del">
          <ac:chgData name="Liana de Castro Melo" userId="5d791645-6a6a-4031-9390-ad957d549955" providerId="ADAL" clId="{D4DDFA51-9E5A-4787-B776-148A1130C3CB}" dt="2026-10-30T02:33:21.398" v="715"/>
          <ac:spMkLst>
            <pc:docMk/>
            <pc:sldMk cId="3039023826" sldId="402"/>
            <ac:spMk id="14" creationId="{84A8DE83-DE75-4B41-9DB4-A7EC0B0DEC0B}"/>
          </ac:spMkLst>
        </pc:spChg>
        <pc:spChg chg="del">
          <ac:chgData name="Liana de Castro Melo" userId="5d791645-6a6a-4031-9390-ad957d549955" providerId="ADAL" clId="{D4DDFA51-9E5A-4787-B776-148A1130C3CB}" dt="2026-10-30T02:33:21.398" v="715"/>
          <ac:spMkLst>
            <pc:docMk/>
            <pc:sldMk cId="3039023826" sldId="402"/>
            <ac:spMk id="16" creationId="{A7009A0A-BEF5-4EAC-AF15-E4F9F002E239}"/>
          </ac:spMkLst>
        </pc:spChg>
      </pc:sldChg>
      <pc:sldChg chg="del">
        <pc:chgData name="Liana de Castro Melo" userId="5d791645-6a6a-4031-9390-ad957d549955" providerId="ADAL" clId="{D4DDFA51-9E5A-4787-B776-148A1130C3CB}" dt="2026-10-29T00:43:13.903" v="108" actId="47"/>
        <pc:sldMkLst>
          <pc:docMk/>
          <pc:sldMk cId="0" sldId="413"/>
        </pc:sldMkLst>
      </pc:sldChg>
      <pc:sldChg chg="del">
        <pc:chgData name="Liana de Castro Melo" userId="5d791645-6a6a-4031-9390-ad957d549955" providerId="ADAL" clId="{D4DDFA51-9E5A-4787-B776-148A1130C3CB}" dt="2026-10-29T00:43:14.255" v="109" actId="47"/>
        <pc:sldMkLst>
          <pc:docMk/>
          <pc:sldMk cId="0" sldId="415"/>
        </pc:sldMkLst>
      </pc:sldChg>
      <pc:sldChg chg="del">
        <pc:chgData name="Liana de Castro Melo" userId="5d791645-6a6a-4031-9390-ad957d549955" providerId="ADAL" clId="{D4DDFA51-9E5A-4787-B776-148A1130C3CB}" dt="2026-10-29T00:43:39.556" v="112" actId="47"/>
        <pc:sldMkLst>
          <pc:docMk/>
          <pc:sldMk cId="0" sldId="417"/>
        </pc:sldMkLst>
      </pc:sldChg>
      <pc:sldChg chg="del">
        <pc:chgData name="Liana de Castro Melo" userId="5d791645-6a6a-4031-9390-ad957d549955" providerId="ADAL" clId="{D4DDFA51-9E5A-4787-B776-148A1130C3CB}" dt="2026-10-29T00:42:28.623" v="70" actId="47"/>
        <pc:sldMkLst>
          <pc:docMk/>
          <pc:sldMk cId="23609017" sldId="419"/>
        </pc:sldMkLst>
      </pc:sldChg>
      <pc:sldChg chg="del">
        <pc:chgData name="Liana de Castro Melo" userId="5d791645-6a6a-4031-9390-ad957d549955" providerId="ADAL" clId="{D4DDFA51-9E5A-4787-B776-148A1130C3CB}" dt="2026-10-29T00:43:06.036" v="95" actId="47"/>
        <pc:sldMkLst>
          <pc:docMk/>
          <pc:sldMk cId="1058870038" sldId="421"/>
        </pc:sldMkLst>
      </pc:sldChg>
      <pc:sldChg chg="del">
        <pc:chgData name="Liana de Castro Melo" userId="5d791645-6a6a-4031-9390-ad957d549955" providerId="ADAL" clId="{D4DDFA51-9E5A-4787-B776-148A1130C3CB}" dt="2026-10-29T00:43:09.931" v="98" actId="47"/>
        <pc:sldMkLst>
          <pc:docMk/>
          <pc:sldMk cId="2172746851" sldId="422"/>
        </pc:sldMkLst>
      </pc:sldChg>
      <pc:sldChg chg="del">
        <pc:chgData name="Liana de Castro Melo" userId="5d791645-6a6a-4031-9390-ad957d549955" providerId="ADAL" clId="{D4DDFA51-9E5A-4787-B776-148A1130C3CB}" dt="2026-10-29T00:43:10.769" v="99" actId="47"/>
        <pc:sldMkLst>
          <pc:docMk/>
          <pc:sldMk cId="1054908647" sldId="424"/>
        </pc:sldMkLst>
      </pc:sldChg>
      <pc:sldChg chg="add ord">
        <pc:chgData name="Liana de Castro Melo" userId="5d791645-6a6a-4031-9390-ad957d549955" providerId="ADAL" clId="{D4DDFA51-9E5A-4787-B776-148A1130C3CB}" dt="2026-10-30T02:21:46.894" v="670"/>
        <pc:sldMkLst>
          <pc:docMk/>
          <pc:sldMk cId="524416218" sldId="426"/>
        </pc:sldMkLst>
      </pc:sldChg>
      <pc:sldChg chg="del">
        <pc:chgData name="Liana de Castro Melo" userId="5d791645-6a6a-4031-9390-ad957d549955" providerId="ADAL" clId="{D4DDFA51-9E5A-4787-B776-148A1130C3CB}" dt="2026-10-30T02:14:18.885" v="607" actId="2696"/>
        <pc:sldMkLst>
          <pc:docMk/>
          <pc:sldMk cId="2647269835" sldId="426"/>
        </pc:sldMkLst>
      </pc:sldChg>
      <pc:sldChg chg="del">
        <pc:chgData name="Liana de Castro Melo" userId="5d791645-6a6a-4031-9390-ad957d549955" providerId="ADAL" clId="{D4DDFA51-9E5A-4787-B776-148A1130C3CB}" dt="2026-10-29T00:43:08.962" v="97" actId="47"/>
        <pc:sldMkLst>
          <pc:docMk/>
          <pc:sldMk cId="1960791453" sldId="428"/>
        </pc:sldMkLst>
      </pc:sldChg>
      <pc:sldChg chg="del">
        <pc:chgData name="Liana de Castro Melo" userId="5d791645-6a6a-4031-9390-ad957d549955" providerId="ADAL" clId="{D4DDFA51-9E5A-4787-B776-148A1130C3CB}" dt="2026-10-29T00:43:11.381" v="101" actId="47"/>
        <pc:sldMkLst>
          <pc:docMk/>
          <pc:sldMk cId="3341240675" sldId="429"/>
        </pc:sldMkLst>
      </pc:sldChg>
      <pc:sldChg chg="del">
        <pc:chgData name="Liana de Castro Melo" userId="5d791645-6a6a-4031-9390-ad957d549955" providerId="ADAL" clId="{D4DDFA51-9E5A-4787-B776-148A1130C3CB}" dt="2026-10-29T00:43:11.645" v="102" actId="47"/>
        <pc:sldMkLst>
          <pc:docMk/>
          <pc:sldMk cId="3534649602" sldId="431"/>
        </pc:sldMkLst>
      </pc:sldChg>
      <pc:sldChg chg="del">
        <pc:chgData name="Liana de Castro Melo" userId="5d791645-6a6a-4031-9390-ad957d549955" providerId="ADAL" clId="{D4DDFA51-9E5A-4787-B776-148A1130C3CB}" dt="2026-10-29T00:43:41.662" v="113" actId="47"/>
        <pc:sldMkLst>
          <pc:docMk/>
          <pc:sldMk cId="3039643613" sldId="432"/>
        </pc:sldMkLst>
      </pc:sldChg>
      <pc:sldChg chg="del">
        <pc:chgData name="Liana de Castro Melo" userId="5d791645-6a6a-4031-9390-ad957d549955" providerId="ADAL" clId="{D4DDFA51-9E5A-4787-B776-148A1130C3CB}" dt="2026-10-29T00:43:12.716" v="106" actId="47"/>
        <pc:sldMkLst>
          <pc:docMk/>
          <pc:sldMk cId="2571502963" sldId="435"/>
        </pc:sldMkLst>
      </pc:sldChg>
      <pc:sldChg chg="modSp del mod">
        <pc:chgData name="Liana de Castro Melo" userId="5d791645-6a6a-4031-9390-ad957d549955" providerId="ADAL" clId="{D4DDFA51-9E5A-4787-B776-148A1130C3CB}" dt="2026-10-29T00:43:59.741" v="116" actId="47"/>
        <pc:sldMkLst>
          <pc:docMk/>
          <pc:sldMk cId="986043989" sldId="445"/>
        </pc:sldMkLst>
        <pc:spChg chg="mod">
          <ac:chgData name="Liana de Castro Melo" userId="5d791645-6a6a-4031-9390-ad957d549955" providerId="ADAL" clId="{D4DDFA51-9E5A-4787-B776-148A1130C3CB}" dt="2026-10-29T00:42:48.171" v="92" actId="20577"/>
          <ac:spMkLst>
            <pc:docMk/>
            <pc:sldMk cId="986043989" sldId="445"/>
            <ac:spMk id="3" creationId="{2594F9DA-769D-13D5-4FEF-E91CA50B8AEE}"/>
          </ac:spMkLst>
        </pc:spChg>
      </pc:sldChg>
      <pc:sldChg chg="add">
        <pc:chgData name="Liana de Castro Melo" userId="5d791645-6a6a-4031-9390-ad957d549955" providerId="ADAL" clId="{D4DDFA51-9E5A-4787-B776-148A1130C3CB}" dt="2026-10-29T00:44:15.563" v="118"/>
        <pc:sldMkLst>
          <pc:docMk/>
          <pc:sldMk cId="768673130" sldId="446"/>
        </pc:sldMkLst>
      </pc:sldChg>
      <pc:sldChg chg="del">
        <pc:chgData name="Liana de Castro Melo" userId="5d791645-6a6a-4031-9390-ad957d549955" providerId="ADAL" clId="{D4DDFA51-9E5A-4787-B776-148A1130C3CB}" dt="2026-10-29T00:44:11.137" v="117" actId="2696"/>
        <pc:sldMkLst>
          <pc:docMk/>
          <pc:sldMk cId="1782137364" sldId="446"/>
        </pc:sldMkLst>
      </pc:sldChg>
      <pc:sldChg chg="del">
        <pc:chgData name="Liana de Castro Melo" userId="5d791645-6a6a-4031-9390-ad957d549955" providerId="ADAL" clId="{D4DDFA51-9E5A-4787-B776-148A1130C3CB}" dt="2026-10-29T00:42:58.789" v="93" actId="47"/>
        <pc:sldMkLst>
          <pc:docMk/>
          <pc:sldMk cId="3440077471" sldId="448"/>
        </pc:sldMkLst>
      </pc:sldChg>
      <pc:sldChg chg="del">
        <pc:chgData name="Liana de Castro Melo" userId="5d791645-6a6a-4031-9390-ad957d549955" providerId="ADAL" clId="{D4DDFA51-9E5A-4787-B776-148A1130C3CB}" dt="2026-10-29T00:45:33.221" v="121" actId="47"/>
        <pc:sldMkLst>
          <pc:docMk/>
          <pc:sldMk cId="1691331848" sldId="545"/>
        </pc:sldMkLst>
      </pc:sldChg>
      <pc:sldChg chg="add del">
        <pc:chgData name="Liana de Castro Melo" userId="5d791645-6a6a-4031-9390-ad957d549955" providerId="ADAL" clId="{D4DDFA51-9E5A-4787-B776-148A1130C3CB}" dt="2026-10-30T02:25:12.270" v="675"/>
        <pc:sldMkLst>
          <pc:docMk/>
          <pc:sldMk cId="2207145015" sldId="556"/>
        </pc:sldMkLst>
      </pc:sldChg>
      <pc:sldChg chg="add del">
        <pc:chgData name="Liana de Castro Melo" userId="5d791645-6a6a-4031-9390-ad957d549955" providerId="ADAL" clId="{D4DDFA51-9E5A-4787-B776-148A1130C3CB}" dt="2026-10-29T01:23:13.932" v="568" actId="47"/>
        <pc:sldMkLst>
          <pc:docMk/>
          <pc:sldMk cId="3615762527" sldId="556"/>
        </pc:sldMkLst>
      </pc:sldChg>
      <pc:sldChg chg="modSp add del mod">
        <pc:chgData name="Liana de Castro Melo" userId="5d791645-6a6a-4031-9390-ad957d549955" providerId="ADAL" clId="{D4DDFA51-9E5A-4787-B776-148A1130C3CB}" dt="2026-10-30T02:25:22.339" v="694" actId="20577"/>
        <pc:sldMkLst>
          <pc:docMk/>
          <pc:sldMk cId="3247920875" sldId="557"/>
        </pc:sldMkLst>
        <pc:spChg chg="mod">
          <ac:chgData name="Liana de Castro Melo" userId="5d791645-6a6a-4031-9390-ad957d549955" providerId="ADAL" clId="{D4DDFA51-9E5A-4787-B776-148A1130C3CB}" dt="2026-10-30T02:25:22.339" v="694" actId="20577"/>
          <ac:spMkLst>
            <pc:docMk/>
            <pc:sldMk cId="3247920875" sldId="557"/>
            <ac:spMk id="3" creationId="{2A27926A-B219-71EA-F251-858F73EE58B7}"/>
          </ac:spMkLst>
        </pc:spChg>
      </pc:sldChg>
      <pc:sldChg chg="modSp add del">
        <pc:chgData name="Liana de Castro Melo" userId="5d791645-6a6a-4031-9390-ad957d549955" providerId="ADAL" clId="{D4DDFA51-9E5A-4787-B776-148A1130C3CB}" dt="2026-10-30T02:25:44.171" v="713" actId="20577"/>
        <pc:sldMkLst>
          <pc:docMk/>
          <pc:sldMk cId="2270972767" sldId="558"/>
        </pc:sldMkLst>
        <pc:spChg chg="mod">
          <ac:chgData name="Liana de Castro Melo" userId="5d791645-6a6a-4031-9390-ad957d549955" providerId="ADAL" clId="{D4DDFA51-9E5A-4787-B776-148A1130C3CB}" dt="2026-10-30T02:25:44.171" v="713" actId="20577"/>
          <ac:spMkLst>
            <pc:docMk/>
            <pc:sldMk cId="2270972767" sldId="558"/>
            <ac:spMk id="13315" creationId="{408D3DC0-934D-ECD2-E276-D5B0AA049147}"/>
          </ac:spMkLst>
        </pc:spChg>
      </pc:sldChg>
      <pc:sldChg chg="addSp delSp modSp add mod">
        <pc:chgData name="Liana de Castro Melo" userId="5d791645-6a6a-4031-9390-ad957d549955" providerId="ADAL" clId="{D4DDFA51-9E5A-4787-B776-148A1130C3CB}" dt="2026-10-30T02:39:02.439" v="767" actId="1076"/>
        <pc:sldMkLst>
          <pc:docMk/>
          <pc:sldMk cId="0" sldId="561"/>
        </pc:sldMkLst>
        <pc:spChg chg="del mod">
          <ac:chgData name="Liana de Castro Melo" userId="5d791645-6a6a-4031-9390-ad957d549955" providerId="ADAL" clId="{D4DDFA51-9E5A-4787-B776-148A1130C3CB}" dt="2026-10-29T01:41:19.254" v="587" actId="478"/>
          <ac:spMkLst>
            <pc:docMk/>
            <pc:sldMk cId="0" sldId="561"/>
            <ac:spMk id="6" creationId="{8F42B714-B9AB-E679-5ED1-43B8FA2E4671}"/>
          </ac:spMkLst>
        </pc:spChg>
        <pc:spChg chg="del">
          <ac:chgData name="Liana de Castro Melo" userId="5d791645-6a6a-4031-9390-ad957d549955" providerId="ADAL" clId="{D4DDFA51-9E5A-4787-B776-148A1130C3CB}" dt="2026-10-29T01:14:21.744" v="457" actId="478"/>
          <ac:spMkLst>
            <pc:docMk/>
            <pc:sldMk cId="0" sldId="561"/>
            <ac:spMk id="8" creationId="{00000000-0000-0000-0000-000000000000}"/>
          </ac:spMkLst>
        </pc:spChg>
        <pc:spChg chg="add mod">
          <ac:chgData name="Liana de Castro Melo" userId="5d791645-6a6a-4031-9390-ad957d549955" providerId="ADAL" clId="{D4DDFA51-9E5A-4787-B776-148A1130C3CB}" dt="2026-10-30T02:39:02.439" v="767" actId="1076"/>
          <ac:spMkLst>
            <pc:docMk/>
            <pc:sldMk cId="0" sldId="561"/>
            <ac:spMk id="8" creationId="{7327EC79-1E4A-9BA5-4E05-00D94DFA7EA8}"/>
          </ac:spMkLst>
        </pc:spChg>
        <pc:picChg chg="del">
          <ac:chgData name="Liana de Castro Melo" userId="5d791645-6a6a-4031-9390-ad957d549955" providerId="ADAL" clId="{D4DDFA51-9E5A-4787-B776-148A1130C3CB}" dt="2026-10-29T01:41:15.596" v="586" actId="478"/>
          <ac:picMkLst>
            <pc:docMk/>
            <pc:sldMk cId="0" sldId="561"/>
            <ac:picMk id="9" creationId="{00000000-0000-0000-0000-000000000000}"/>
          </ac:picMkLst>
        </pc:picChg>
      </pc:sldChg>
      <pc:sldChg chg="delSp modSp add mod">
        <pc:chgData name="Liana de Castro Melo" userId="5d791645-6a6a-4031-9390-ad957d549955" providerId="ADAL" clId="{D4DDFA51-9E5A-4787-B776-148A1130C3CB}" dt="2026-10-30T02:39:20.439" v="769" actId="207"/>
        <pc:sldMkLst>
          <pc:docMk/>
          <pc:sldMk cId="0" sldId="562"/>
        </pc:sldMkLst>
        <pc:spChg chg="mod">
          <ac:chgData name="Liana de Castro Melo" userId="5d791645-6a6a-4031-9390-ad957d549955" providerId="ADAL" clId="{D4DDFA51-9E5A-4787-B776-148A1130C3CB}" dt="2026-10-29T01:41:48.796" v="592" actId="207"/>
          <ac:spMkLst>
            <pc:docMk/>
            <pc:sldMk cId="0" sldId="562"/>
            <ac:spMk id="4" creationId="{00000000-0000-0000-0000-000000000000}"/>
          </ac:spMkLst>
        </pc:spChg>
        <pc:spChg chg="mod">
          <ac:chgData name="Liana de Castro Melo" userId="5d791645-6a6a-4031-9390-ad957d549955" providerId="ADAL" clId="{D4DDFA51-9E5A-4787-B776-148A1130C3CB}" dt="2026-10-30T02:39:20.439" v="769" actId="207"/>
          <ac:spMkLst>
            <pc:docMk/>
            <pc:sldMk cId="0" sldId="562"/>
            <ac:spMk id="5" creationId="{00000000-0000-0000-0000-000000000000}"/>
          </ac:spMkLst>
        </pc:spChg>
        <pc:spChg chg="del">
          <ac:chgData name="Liana de Castro Melo" userId="5d791645-6a6a-4031-9390-ad957d549955" providerId="ADAL" clId="{D4DDFA51-9E5A-4787-B776-148A1130C3CB}" dt="2026-10-29T01:41:33.074" v="589" actId="478"/>
          <ac:spMkLst>
            <pc:docMk/>
            <pc:sldMk cId="0" sldId="562"/>
            <ac:spMk id="39" creationId="{00000000-0000-0000-0000-000000000000}"/>
          </ac:spMkLst>
        </pc:spChg>
        <pc:spChg chg="mod">
          <ac:chgData name="Liana de Castro Melo" userId="5d791645-6a6a-4031-9390-ad957d549955" providerId="ADAL" clId="{D4DDFA51-9E5A-4787-B776-148A1130C3CB}" dt="2026-10-29T00:55:56.101" v="122"/>
          <ac:spMkLst>
            <pc:docMk/>
            <pc:sldMk cId="0" sldId="562"/>
            <ac:spMk id="44" creationId="{5AE4FDA1-D1D5-6867-95C9-DB8949671EA1}"/>
          </ac:spMkLst>
        </pc:spChg>
        <pc:spChg chg="del mod">
          <ac:chgData name="Liana de Castro Melo" userId="5d791645-6a6a-4031-9390-ad957d549955" providerId="ADAL" clId="{D4DDFA51-9E5A-4787-B776-148A1130C3CB}" dt="2026-10-29T01:41:36.507" v="590" actId="478"/>
          <ac:spMkLst>
            <pc:docMk/>
            <pc:sldMk cId="0" sldId="562"/>
            <ac:spMk id="45" creationId="{9871A895-F4AD-1569-7910-EB22CE8E02E8}"/>
          </ac:spMkLst>
        </pc:spChg>
      </pc:sldChg>
      <pc:sldChg chg="delSp modSp add del mod">
        <pc:chgData name="Liana de Castro Melo" userId="5d791645-6a6a-4031-9390-ad957d549955" providerId="ADAL" clId="{D4DDFA51-9E5A-4787-B776-148A1130C3CB}" dt="2026-10-30T02:39:05.249" v="768" actId="47"/>
        <pc:sldMkLst>
          <pc:docMk/>
          <pc:sldMk cId="0" sldId="563"/>
        </pc:sldMkLst>
        <pc:spChg chg="del mod">
          <ac:chgData name="Liana de Castro Melo" userId="5d791645-6a6a-4031-9390-ad957d549955" providerId="ADAL" clId="{D4DDFA51-9E5A-4787-B776-148A1130C3CB}" dt="2026-10-29T01:41:27.231" v="588" actId="478"/>
          <ac:spMkLst>
            <pc:docMk/>
            <pc:sldMk cId="0" sldId="563"/>
            <ac:spMk id="4" creationId="{171B4AF5-0011-4B1A-33AC-C4FAAC3419C1}"/>
          </ac:spMkLst>
        </pc:spChg>
        <pc:spChg chg="del">
          <ac:chgData name="Liana de Castro Melo" userId="5d791645-6a6a-4031-9390-ad957d549955" providerId="ADAL" clId="{D4DDFA51-9E5A-4787-B776-148A1130C3CB}" dt="2026-10-29T01:14:47.060" v="460" actId="478"/>
          <ac:spMkLst>
            <pc:docMk/>
            <pc:sldMk cId="0" sldId="563"/>
            <ac:spMk id="8" creationId="{00000000-0000-0000-0000-000000000000}"/>
          </ac:spMkLst>
        </pc:spChg>
        <pc:spChg chg="mod">
          <ac:chgData name="Liana de Castro Melo" userId="5d791645-6a6a-4031-9390-ad957d549955" providerId="ADAL" clId="{D4DDFA51-9E5A-4787-B776-148A1130C3CB}" dt="2026-10-30T02:38:32.613" v="765" actId="20577"/>
          <ac:spMkLst>
            <pc:docMk/>
            <pc:sldMk cId="0" sldId="563"/>
            <ac:spMk id="11" creationId="{00000000-0000-0000-0000-000000000000}"/>
          </ac:spMkLst>
        </pc:spChg>
        <pc:picChg chg="del">
          <ac:chgData name="Liana de Castro Melo" userId="5d791645-6a6a-4031-9390-ad957d549955" providerId="ADAL" clId="{D4DDFA51-9E5A-4787-B776-148A1130C3CB}" dt="2026-10-29T01:14:49.834" v="461" actId="478"/>
          <ac:picMkLst>
            <pc:docMk/>
            <pc:sldMk cId="0" sldId="563"/>
            <ac:picMk id="9" creationId="{00000000-0000-0000-0000-000000000000}"/>
          </ac:picMkLst>
        </pc:picChg>
      </pc:sldChg>
      <pc:sldChg chg="delSp modSp add mod">
        <pc:chgData name="Liana de Castro Melo" userId="5d791645-6a6a-4031-9390-ad957d549955" providerId="ADAL" clId="{D4DDFA51-9E5A-4787-B776-148A1130C3CB}" dt="2026-10-29T01:15:07.441" v="464" actId="478"/>
        <pc:sldMkLst>
          <pc:docMk/>
          <pc:sldMk cId="0" sldId="564"/>
        </pc:sldMkLst>
        <pc:spChg chg="del mod">
          <ac:chgData name="Liana de Castro Melo" userId="5d791645-6a6a-4031-9390-ad957d549955" providerId="ADAL" clId="{D4DDFA51-9E5A-4787-B776-148A1130C3CB}" dt="2026-10-29T01:15:03.531" v="463" actId="478"/>
          <ac:spMkLst>
            <pc:docMk/>
            <pc:sldMk cId="0" sldId="564"/>
            <ac:spMk id="4" creationId="{B1F8502D-45A3-1EF6-09BD-D12FC606B331}"/>
          </ac:spMkLst>
        </pc:spChg>
        <pc:spChg chg="del">
          <ac:chgData name="Liana de Castro Melo" userId="5d791645-6a6a-4031-9390-ad957d549955" providerId="ADAL" clId="{D4DDFA51-9E5A-4787-B776-148A1130C3CB}" dt="2026-10-29T01:15:07.441" v="464" actId="478"/>
          <ac:spMkLst>
            <pc:docMk/>
            <pc:sldMk cId="0" sldId="564"/>
            <ac:spMk id="8" creationId="{00000000-0000-0000-0000-000000000000}"/>
          </ac:spMkLst>
        </pc:spChg>
        <pc:picChg chg="del">
          <ac:chgData name="Liana de Castro Melo" userId="5d791645-6a6a-4031-9390-ad957d549955" providerId="ADAL" clId="{D4DDFA51-9E5A-4787-B776-148A1130C3CB}" dt="2026-10-29T01:15:01.050" v="462" actId="478"/>
          <ac:picMkLst>
            <pc:docMk/>
            <pc:sldMk cId="0" sldId="564"/>
            <ac:picMk id="9" creationId="{00000000-0000-0000-0000-000000000000}"/>
          </ac:picMkLst>
        </pc:picChg>
      </pc:sldChg>
      <pc:sldChg chg="delSp modSp add mod">
        <pc:chgData name="Liana de Castro Melo" userId="5d791645-6a6a-4031-9390-ad957d549955" providerId="ADAL" clId="{D4DDFA51-9E5A-4787-B776-148A1130C3CB}" dt="2026-10-29T01:42:44.536" v="594" actId="478"/>
        <pc:sldMkLst>
          <pc:docMk/>
          <pc:sldMk cId="0" sldId="566"/>
        </pc:sldMkLst>
        <pc:spChg chg="del mod">
          <ac:chgData name="Liana de Castro Melo" userId="5d791645-6a6a-4031-9390-ad957d549955" providerId="ADAL" clId="{D4DDFA51-9E5A-4787-B776-148A1130C3CB}" dt="2026-10-29T01:42:44.536" v="594" actId="478"/>
          <ac:spMkLst>
            <pc:docMk/>
            <pc:sldMk cId="0" sldId="566"/>
            <ac:spMk id="4" creationId="{4F2A845D-0370-F1E3-511C-B6E8DCD58A3F}"/>
          </ac:spMkLst>
        </pc:spChg>
        <pc:spChg chg="del">
          <ac:chgData name="Liana de Castro Melo" userId="5d791645-6a6a-4031-9390-ad957d549955" providerId="ADAL" clId="{D4DDFA51-9E5A-4787-B776-148A1130C3CB}" dt="2026-10-29T01:17:18.804" v="509" actId="478"/>
          <ac:spMkLst>
            <pc:docMk/>
            <pc:sldMk cId="0" sldId="566"/>
            <ac:spMk id="8" creationId="{00000000-0000-0000-0000-000000000000}"/>
          </ac:spMkLst>
        </pc:spChg>
        <pc:picChg chg="del">
          <ac:chgData name="Liana de Castro Melo" userId="5d791645-6a6a-4031-9390-ad957d549955" providerId="ADAL" clId="{D4DDFA51-9E5A-4787-B776-148A1130C3CB}" dt="2026-10-29T01:17:21.341" v="510" actId="478"/>
          <ac:picMkLst>
            <pc:docMk/>
            <pc:sldMk cId="0" sldId="566"/>
            <ac:picMk id="9" creationId="{00000000-0000-0000-0000-000000000000}"/>
          </ac:picMkLst>
        </pc:picChg>
      </pc:sldChg>
      <pc:sldChg chg="delSp modSp add mod">
        <pc:chgData name="Liana de Castro Melo" userId="5d791645-6a6a-4031-9390-ad957d549955" providerId="ADAL" clId="{D4DDFA51-9E5A-4787-B776-148A1130C3CB}" dt="2026-10-30T02:43:19.687" v="826" actId="20577"/>
        <pc:sldMkLst>
          <pc:docMk/>
          <pc:sldMk cId="0" sldId="567"/>
        </pc:sldMkLst>
        <pc:spChg chg="del mod">
          <ac:chgData name="Liana de Castro Melo" userId="5d791645-6a6a-4031-9390-ad957d549955" providerId="ADAL" clId="{D4DDFA51-9E5A-4787-B776-148A1130C3CB}" dt="2026-10-29T01:42:52.401" v="595" actId="478"/>
          <ac:spMkLst>
            <pc:docMk/>
            <pc:sldMk cId="0" sldId="567"/>
            <ac:spMk id="4" creationId="{28AB70CC-FEF9-0797-24BB-0FE82361A636}"/>
          </ac:spMkLst>
        </pc:spChg>
        <pc:spChg chg="mod">
          <ac:chgData name="Liana de Castro Melo" userId="5d791645-6a6a-4031-9390-ad957d549955" providerId="ADAL" clId="{D4DDFA51-9E5A-4787-B776-148A1130C3CB}" dt="2026-10-30T02:43:19.687" v="826" actId="20577"/>
          <ac:spMkLst>
            <pc:docMk/>
            <pc:sldMk cId="0" sldId="567"/>
            <ac:spMk id="5" creationId="{00000000-0000-0000-0000-000000000000}"/>
          </ac:spMkLst>
        </pc:spChg>
        <pc:spChg chg="del">
          <ac:chgData name="Liana de Castro Melo" userId="5d791645-6a6a-4031-9390-ad957d549955" providerId="ADAL" clId="{D4DDFA51-9E5A-4787-B776-148A1130C3CB}" dt="2026-10-29T01:17:30.873" v="512" actId="478"/>
          <ac:spMkLst>
            <pc:docMk/>
            <pc:sldMk cId="0" sldId="567"/>
            <ac:spMk id="8" creationId="{00000000-0000-0000-0000-000000000000}"/>
          </ac:spMkLst>
        </pc:spChg>
        <pc:spChg chg="mod">
          <ac:chgData name="Liana de Castro Melo" userId="5d791645-6a6a-4031-9390-ad957d549955" providerId="ADAL" clId="{D4DDFA51-9E5A-4787-B776-148A1130C3CB}" dt="2026-10-30T02:42:46.624" v="777" actId="20577"/>
          <ac:spMkLst>
            <pc:docMk/>
            <pc:sldMk cId="0" sldId="567"/>
            <ac:spMk id="14" creationId="{00000000-0000-0000-0000-000000000000}"/>
          </ac:spMkLst>
        </pc:spChg>
        <pc:picChg chg="del">
          <ac:chgData name="Liana de Castro Melo" userId="5d791645-6a6a-4031-9390-ad957d549955" providerId="ADAL" clId="{D4DDFA51-9E5A-4787-B776-148A1130C3CB}" dt="2026-10-29T01:17:26.495" v="511" actId="478"/>
          <ac:picMkLst>
            <pc:docMk/>
            <pc:sldMk cId="0" sldId="567"/>
            <ac:picMk id="9" creationId="{00000000-0000-0000-0000-000000000000}"/>
          </ac:picMkLst>
        </pc:picChg>
      </pc:sldChg>
      <pc:sldChg chg="delSp modSp add mod">
        <pc:chgData name="Liana de Castro Melo" userId="5d791645-6a6a-4031-9390-ad957d549955" providerId="ADAL" clId="{D4DDFA51-9E5A-4787-B776-148A1130C3CB}" dt="2026-10-29T01:37:22.964" v="570" actId="478"/>
        <pc:sldMkLst>
          <pc:docMk/>
          <pc:sldMk cId="1987452408" sldId="569"/>
        </pc:sldMkLst>
        <pc:spChg chg="del mod">
          <ac:chgData name="Liana de Castro Melo" userId="5d791645-6a6a-4031-9390-ad957d549955" providerId="ADAL" clId="{D4DDFA51-9E5A-4787-B776-148A1130C3CB}" dt="2026-10-29T01:37:22.964" v="570" actId="478"/>
          <ac:spMkLst>
            <pc:docMk/>
            <pc:sldMk cId="1987452408" sldId="569"/>
            <ac:spMk id="25" creationId="{322036B4-0070-CE97-006F-1E8664FA2BF9}"/>
          </ac:spMkLst>
        </pc:spChg>
        <pc:picChg chg="del">
          <ac:chgData name="Liana de Castro Melo" userId="5d791645-6a6a-4031-9390-ad957d549955" providerId="ADAL" clId="{D4DDFA51-9E5A-4787-B776-148A1130C3CB}" dt="2026-10-29T00:56:27.096" v="126" actId="478"/>
          <ac:picMkLst>
            <pc:docMk/>
            <pc:sldMk cId="1987452408" sldId="569"/>
            <ac:picMk id="7" creationId="{A5DC7F6A-85F3-3738-BF75-B02A1855C5AD}"/>
          </ac:picMkLst>
        </pc:picChg>
      </pc:sldChg>
      <pc:sldChg chg="modSp add">
        <pc:chgData name="Liana de Castro Melo" userId="5d791645-6a6a-4031-9390-ad957d549955" providerId="ADAL" clId="{D4DDFA51-9E5A-4787-B776-148A1130C3CB}" dt="2026-10-29T00:55:56.101" v="122"/>
        <pc:sldMkLst>
          <pc:docMk/>
          <pc:sldMk cId="3477232574" sldId="570"/>
        </pc:sldMkLst>
        <pc:spChg chg="mod">
          <ac:chgData name="Liana de Castro Melo" userId="5d791645-6a6a-4031-9390-ad957d549955" providerId="ADAL" clId="{D4DDFA51-9E5A-4787-B776-148A1130C3CB}" dt="2026-10-29T00:55:56.101" v="122"/>
          <ac:spMkLst>
            <pc:docMk/>
            <pc:sldMk cId="3477232574" sldId="570"/>
            <ac:spMk id="25" creationId="{34DF4F30-40B5-6D23-59CE-D5DBA21DA309}"/>
          </ac:spMkLst>
        </pc:spChg>
      </pc:sldChg>
      <pc:sldChg chg="modSp add del">
        <pc:chgData name="Liana de Castro Melo" userId="5d791645-6a6a-4031-9390-ad957d549955" providerId="ADAL" clId="{D4DDFA51-9E5A-4787-B776-148A1130C3CB}" dt="2026-10-29T00:56:43.062" v="127" actId="47"/>
        <pc:sldMkLst>
          <pc:docMk/>
          <pc:sldMk cId="859235114" sldId="571"/>
        </pc:sldMkLst>
        <pc:spChg chg="mod">
          <ac:chgData name="Liana de Castro Melo" userId="5d791645-6a6a-4031-9390-ad957d549955" providerId="ADAL" clId="{D4DDFA51-9E5A-4787-B776-148A1130C3CB}" dt="2026-10-29T00:55:56.101" v="122"/>
          <ac:spMkLst>
            <pc:docMk/>
            <pc:sldMk cId="859235114" sldId="571"/>
            <ac:spMk id="25" creationId="{A34095C7-EBF1-7641-E596-BFCFC876990D}"/>
          </ac:spMkLst>
        </pc:spChg>
      </pc:sldChg>
      <pc:sldChg chg="modSp add">
        <pc:chgData name="Liana de Castro Melo" userId="5d791645-6a6a-4031-9390-ad957d549955" providerId="ADAL" clId="{D4DDFA51-9E5A-4787-B776-148A1130C3CB}" dt="2026-10-29T00:55:56.101" v="122"/>
        <pc:sldMkLst>
          <pc:docMk/>
          <pc:sldMk cId="3244277877" sldId="573"/>
        </pc:sldMkLst>
        <pc:spChg chg="mod">
          <ac:chgData name="Liana de Castro Melo" userId="5d791645-6a6a-4031-9390-ad957d549955" providerId="ADAL" clId="{D4DDFA51-9E5A-4787-B776-148A1130C3CB}" dt="2026-10-29T00:55:56.101" v="122"/>
          <ac:spMkLst>
            <pc:docMk/>
            <pc:sldMk cId="3244277877" sldId="573"/>
            <ac:spMk id="25" creationId="{4C2AD4F6-1884-C129-F913-768DE9150444}"/>
          </ac:spMkLst>
        </pc:spChg>
      </pc:sldChg>
      <pc:sldChg chg="add del">
        <pc:chgData name="Liana de Castro Melo" userId="5d791645-6a6a-4031-9390-ad957d549955" providerId="ADAL" clId="{D4DDFA51-9E5A-4787-B776-148A1130C3CB}" dt="2026-10-29T00:56:45.464" v="128" actId="47"/>
        <pc:sldMkLst>
          <pc:docMk/>
          <pc:sldMk cId="1658520299" sldId="574"/>
        </pc:sldMkLst>
      </pc:sldChg>
      <pc:sldChg chg="delSp modSp add mod">
        <pc:chgData name="Liana de Castro Melo" userId="5d791645-6a6a-4031-9390-ad957d549955" providerId="ADAL" clId="{D4DDFA51-9E5A-4787-B776-148A1130C3CB}" dt="2026-10-29T01:18:56.301" v="521" actId="478"/>
        <pc:sldMkLst>
          <pc:docMk/>
          <pc:sldMk cId="0" sldId="576"/>
        </pc:sldMkLst>
        <pc:spChg chg="mod">
          <ac:chgData name="Liana de Castro Melo" userId="5d791645-6a6a-4031-9390-ad957d549955" providerId="ADAL" clId="{D4DDFA51-9E5A-4787-B776-148A1130C3CB}" dt="2026-10-29T01:18:40.613" v="519" actId="255"/>
          <ac:spMkLst>
            <pc:docMk/>
            <pc:sldMk cId="0" sldId="576"/>
            <ac:spMk id="4" creationId="{00000000-0000-0000-0000-000000000000}"/>
          </ac:spMkLst>
        </pc:spChg>
        <pc:spChg chg="del mod">
          <ac:chgData name="Liana de Castro Melo" userId="5d791645-6a6a-4031-9390-ad957d549955" providerId="ADAL" clId="{D4DDFA51-9E5A-4787-B776-148A1130C3CB}" dt="2026-10-29T01:18:26.414" v="517" actId="478"/>
          <ac:spMkLst>
            <pc:docMk/>
            <pc:sldMk cId="0" sldId="576"/>
            <ac:spMk id="5" creationId="{00000000-0000-0000-0000-000000000000}"/>
          </ac:spMkLst>
        </pc:spChg>
        <pc:spChg chg="del">
          <ac:chgData name="Liana de Castro Melo" userId="5d791645-6a6a-4031-9390-ad957d549955" providerId="ADAL" clId="{D4DDFA51-9E5A-4787-B776-148A1130C3CB}" dt="2026-10-29T01:18:49.767" v="520" actId="478"/>
          <ac:spMkLst>
            <pc:docMk/>
            <pc:sldMk cId="0" sldId="576"/>
            <ac:spMk id="7" creationId="{00000000-0000-0000-0000-000000000000}"/>
          </ac:spMkLst>
        </pc:spChg>
        <pc:spChg chg="mod">
          <ac:chgData name="Liana de Castro Melo" userId="5d791645-6a6a-4031-9390-ad957d549955" providerId="ADAL" clId="{D4DDFA51-9E5A-4787-B776-148A1130C3CB}" dt="2026-10-29T00:55:56.101" v="122"/>
          <ac:spMkLst>
            <pc:docMk/>
            <pc:sldMk cId="0" sldId="576"/>
            <ac:spMk id="38" creationId="{DCC04D2B-7590-FC0C-572F-C94623887E04}"/>
          </ac:spMkLst>
        </pc:spChg>
        <pc:spChg chg="del mod">
          <ac:chgData name="Liana de Castro Melo" userId="5d791645-6a6a-4031-9390-ad957d549955" providerId="ADAL" clId="{D4DDFA51-9E5A-4787-B776-148A1130C3CB}" dt="2026-10-29T01:18:56.301" v="521" actId="478"/>
          <ac:spMkLst>
            <pc:docMk/>
            <pc:sldMk cId="0" sldId="576"/>
            <ac:spMk id="39" creationId="{B91A02B3-CAD9-8E63-FDA0-1A8764FF9223}"/>
          </ac:spMkLst>
        </pc:spChg>
      </pc:sldChg>
      <pc:sldChg chg="delSp modSp add mod">
        <pc:chgData name="Liana de Castro Melo" userId="5d791645-6a6a-4031-9390-ad957d549955" providerId="ADAL" clId="{D4DDFA51-9E5A-4787-B776-148A1130C3CB}" dt="2026-10-29T01:44:21.723" v="601" actId="478"/>
        <pc:sldMkLst>
          <pc:docMk/>
          <pc:sldMk cId="0" sldId="578"/>
        </pc:sldMkLst>
        <pc:spChg chg="del mod">
          <ac:chgData name="Liana de Castro Melo" userId="5d791645-6a6a-4031-9390-ad957d549955" providerId="ADAL" clId="{D4DDFA51-9E5A-4787-B776-148A1130C3CB}" dt="2026-10-29T01:19:36.049" v="546"/>
          <ac:spMkLst>
            <pc:docMk/>
            <pc:sldMk cId="0" sldId="578"/>
            <ac:spMk id="4" creationId="{00000000-0000-0000-0000-000000000000}"/>
          </ac:spMkLst>
        </pc:spChg>
        <pc:spChg chg="del">
          <ac:chgData name="Liana de Castro Melo" userId="5d791645-6a6a-4031-9390-ad957d549955" providerId="ADAL" clId="{D4DDFA51-9E5A-4787-B776-148A1130C3CB}" dt="2026-10-29T01:19:36.049" v="544" actId="478"/>
          <ac:spMkLst>
            <pc:docMk/>
            <pc:sldMk cId="0" sldId="578"/>
            <ac:spMk id="5" creationId="{00000000-0000-0000-0000-000000000000}"/>
          </ac:spMkLst>
        </pc:spChg>
        <pc:spChg chg="del">
          <ac:chgData name="Liana de Castro Melo" userId="5d791645-6a6a-4031-9390-ad957d549955" providerId="ADAL" clId="{D4DDFA51-9E5A-4787-B776-148A1130C3CB}" dt="2026-10-29T01:44:18.522" v="600" actId="478"/>
          <ac:spMkLst>
            <pc:docMk/>
            <pc:sldMk cId="0" sldId="578"/>
            <ac:spMk id="7" creationId="{00000000-0000-0000-0000-000000000000}"/>
          </ac:spMkLst>
        </pc:spChg>
        <pc:spChg chg="mod">
          <ac:chgData name="Liana de Castro Melo" userId="5d791645-6a6a-4031-9390-ad957d549955" providerId="ADAL" clId="{D4DDFA51-9E5A-4787-B776-148A1130C3CB}" dt="2026-10-29T01:20:00.874" v="549" actId="14100"/>
          <ac:spMkLst>
            <pc:docMk/>
            <pc:sldMk cId="0" sldId="578"/>
            <ac:spMk id="10" creationId="{00000000-0000-0000-0000-000000000000}"/>
          </ac:spMkLst>
        </pc:spChg>
        <pc:spChg chg="mod">
          <ac:chgData name="Liana de Castro Melo" userId="5d791645-6a6a-4031-9390-ad957d549955" providerId="ADAL" clId="{D4DDFA51-9E5A-4787-B776-148A1130C3CB}" dt="2026-10-29T01:20:19.292" v="553" actId="20577"/>
          <ac:spMkLst>
            <pc:docMk/>
            <pc:sldMk cId="0" sldId="578"/>
            <ac:spMk id="11" creationId="{00000000-0000-0000-0000-000000000000}"/>
          </ac:spMkLst>
        </pc:spChg>
        <pc:spChg chg="mod">
          <ac:chgData name="Liana de Castro Melo" userId="5d791645-6a6a-4031-9390-ad957d549955" providerId="ADAL" clId="{D4DDFA51-9E5A-4787-B776-148A1130C3CB}" dt="2026-10-29T00:55:56.101" v="122"/>
          <ac:spMkLst>
            <pc:docMk/>
            <pc:sldMk cId="0" sldId="578"/>
            <ac:spMk id="32" creationId="{3C614683-86C9-36B7-9D80-FC866A219D01}"/>
          </ac:spMkLst>
        </pc:spChg>
        <pc:spChg chg="del mod">
          <ac:chgData name="Liana de Castro Melo" userId="5d791645-6a6a-4031-9390-ad957d549955" providerId="ADAL" clId="{D4DDFA51-9E5A-4787-B776-148A1130C3CB}" dt="2026-10-29T01:44:21.723" v="601" actId="478"/>
          <ac:spMkLst>
            <pc:docMk/>
            <pc:sldMk cId="0" sldId="578"/>
            <ac:spMk id="33" creationId="{D6997A7C-B869-ED66-2B92-961956355803}"/>
          </ac:spMkLst>
        </pc:spChg>
      </pc:sldChg>
      <pc:sldChg chg="delSp modSp add mod">
        <pc:chgData name="Liana de Castro Melo" userId="5d791645-6a6a-4031-9390-ad957d549955" providerId="ADAL" clId="{D4DDFA51-9E5A-4787-B776-148A1130C3CB}" dt="2026-10-29T01:44:37.223" v="602" actId="207"/>
        <pc:sldMkLst>
          <pc:docMk/>
          <pc:sldMk cId="0" sldId="582"/>
        </pc:sldMkLst>
        <pc:spChg chg="del">
          <ac:chgData name="Liana de Castro Melo" userId="5d791645-6a6a-4031-9390-ad957d549955" providerId="ADAL" clId="{D4DDFA51-9E5A-4787-B776-148A1130C3CB}" dt="2026-10-29T01:20:28.937" v="554" actId="478"/>
          <ac:spMkLst>
            <pc:docMk/>
            <pc:sldMk cId="0" sldId="582"/>
            <ac:spMk id="4" creationId="{00000000-0000-0000-0000-000000000000}"/>
          </ac:spMkLst>
        </pc:spChg>
        <pc:spChg chg="mod">
          <ac:chgData name="Liana de Castro Melo" userId="5d791645-6a6a-4031-9390-ad957d549955" providerId="ADAL" clId="{D4DDFA51-9E5A-4787-B776-148A1130C3CB}" dt="2026-10-29T01:44:37.223" v="602" actId="207"/>
          <ac:spMkLst>
            <pc:docMk/>
            <pc:sldMk cId="0" sldId="582"/>
            <ac:spMk id="5" creationId="{00000000-0000-0000-0000-000000000000}"/>
          </ac:spMkLst>
        </pc:spChg>
        <pc:spChg chg="del">
          <ac:chgData name="Liana de Castro Melo" userId="5d791645-6a6a-4031-9390-ad957d549955" providerId="ADAL" clId="{D4DDFA51-9E5A-4787-B776-148A1130C3CB}" dt="2026-10-29T01:20:34.322" v="555" actId="478"/>
          <ac:spMkLst>
            <pc:docMk/>
            <pc:sldMk cId="0" sldId="582"/>
            <ac:spMk id="7" creationId="{00000000-0000-0000-0000-000000000000}"/>
          </ac:spMkLst>
        </pc:spChg>
        <pc:spChg chg="mod">
          <ac:chgData name="Liana de Castro Melo" userId="5d791645-6a6a-4031-9390-ad957d549955" providerId="ADAL" clId="{D4DDFA51-9E5A-4787-B776-148A1130C3CB}" dt="2026-10-29T00:55:56.101" v="122"/>
          <ac:spMkLst>
            <pc:docMk/>
            <pc:sldMk cId="0" sldId="582"/>
            <ac:spMk id="40" creationId="{AAD3459C-9964-5707-8421-B998DD316D91}"/>
          </ac:spMkLst>
        </pc:spChg>
        <pc:spChg chg="del mod">
          <ac:chgData name="Liana de Castro Melo" userId="5d791645-6a6a-4031-9390-ad957d549955" providerId="ADAL" clId="{D4DDFA51-9E5A-4787-B776-148A1130C3CB}" dt="2026-10-29T01:20:41.221" v="556" actId="478"/>
          <ac:spMkLst>
            <pc:docMk/>
            <pc:sldMk cId="0" sldId="582"/>
            <ac:spMk id="41" creationId="{5C0C7024-78C0-6F43-45D3-47E128C1117E}"/>
          </ac:spMkLst>
        </pc:spChg>
      </pc:sldChg>
      <pc:sldChg chg="delSp modSp add del mod">
        <pc:chgData name="Liana de Castro Melo" userId="5d791645-6a6a-4031-9390-ad957d549955" providerId="ADAL" clId="{D4DDFA51-9E5A-4787-B776-148A1130C3CB}" dt="2026-10-29T01:45:04.912" v="603" actId="47"/>
        <pc:sldMkLst>
          <pc:docMk/>
          <pc:sldMk cId="0" sldId="585"/>
        </pc:sldMkLst>
        <pc:spChg chg="del">
          <ac:chgData name="Liana de Castro Melo" userId="5d791645-6a6a-4031-9390-ad957d549955" providerId="ADAL" clId="{D4DDFA51-9E5A-4787-B776-148A1130C3CB}" dt="2026-10-29T01:20:51.477" v="557" actId="478"/>
          <ac:spMkLst>
            <pc:docMk/>
            <pc:sldMk cId="0" sldId="585"/>
            <ac:spMk id="7" creationId="{00000000-0000-0000-0000-000000000000}"/>
          </ac:spMkLst>
        </pc:spChg>
        <pc:spChg chg="mod">
          <ac:chgData name="Liana de Castro Melo" userId="5d791645-6a6a-4031-9390-ad957d549955" providerId="ADAL" clId="{D4DDFA51-9E5A-4787-B776-148A1130C3CB}" dt="2026-10-29T00:55:56.101" v="122"/>
          <ac:spMkLst>
            <pc:docMk/>
            <pc:sldMk cId="0" sldId="585"/>
            <ac:spMk id="26" creationId="{501C0420-4509-EF05-3500-57F964B2D360}"/>
          </ac:spMkLst>
        </pc:spChg>
        <pc:spChg chg="del mod">
          <ac:chgData name="Liana de Castro Melo" userId="5d791645-6a6a-4031-9390-ad957d549955" providerId="ADAL" clId="{D4DDFA51-9E5A-4787-B776-148A1130C3CB}" dt="2026-10-29T01:20:54.280" v="558" actId="478"/>
          <ac:spMkLst>
            <pc:docMk/>
            <pc:sldMk cId="0" sldId="585"/>
            <ac:spMk id="27" creationId="{22D7FCE5-8AC6-0C1A-68A7-CD2615F3DC6C}"/>
          </ac:spMkLst>
        </pc:spChg>
      </pc:sldChg>
      <pc:sldChg chg="delSp modSp add del mod">
        <pc:chgData name="Liana de Castro Melo" userId="5d791645-6a6a-4031-9390-ad957d549955" providerId="ADAL" clId="{D4DDFA51-9E5A-4787-B776-148A1130C3CB}" dt="2026-10-30T02:41:12.988" v="770" actId="47"/>
        <pc:sldMkLst>
          <pc:docMk/>
          <pc:sldMk cId="309562725" sldId="588"/>
        </pc:sldMkLst>
        <pc:spChg chg="del">
          <ac:chgData name="Liana de Castro Melo" userId="5d791645-6a6a-4031-9390-ad957d549955" providerId="ADAL" clId="{D4DDFA51-9E5A-4787-B776-148A1130C3CB}" dt="2026-10-29T01:16:59.951" v="506" actId="478"/>
          <ac:spMkLst>
            <pc:docMk/>
            <pc:sldMk cId="309562725" sldId="588"/>
            <ac:spMk id="4" creationId="{00000000-0000-0000-0000-000000000000}"/>
          </ac:spMkLst>
        </pc:spChg>
        <pc:spChg chg="del">
          <ac:chgData name="Liana de Castro Melo" userId="5d791645-6a6a-4031-9390-ad957d549955" providerId="ADAL" clId="{D4DDFA51-9E5A-4787-B776-148A1130C3CB}" dt="2026-10-29T01:17:08.367" v="507" actId="478"/>
          <ac:spMkLst>
            <pc:docMk/>
            <pc:sldMk cId="309562725" sldId="588"/>
            <ac:spMk id="7" creationId="{00000000-0000-0000-0000-000000000000}"/>
          </ac:spMkLst>
        </pc:spChg>
        <pc:spChg chg="mod">
          <ac:chgData name="Liana de Castro Melo" userId="5d791645-6a6a-4031-9390-ad957d549955" providerId="ADAL" clId="{D4DDFA51-9E5A-4787-B776-148A1130C3CB}" dt="2026-10-29T01:16:53.784" v="505" actId="20577"/>
          <ac:spMkLst>
            <pc:docMk/>
            <pc:sldMk cId="309562725" sldId="588"/>
            <ac:spMk id="35" creationId="{00000000-0000-0000-0000-000000000000}"/>
          </ac:spMkLst>
        </pc:spChg>
        <pc:spChg chg="mod">
          <ac:chgData name="Liana de Castro Melo" userId="5d791645-6a6a-4031-9390-ad957d549955" providerId="ADAL" clId="{D4DDFA51-9E5A-4787-B776-148A1130C3CB}" dt="2026-10-29T01:17:13.279" v="508" actId="14100"/>
          <ac:spMkLst>
            <pc:docMk/>
            <pc:sldMk cId="309562725" sldId="588"/>
            <ac:spMk id="40" creationId="{00000000-0000-0000-0000-000000000000}"/>
          </ac:spMkLst>
        </pc:spChg>
        <pc:spChg chg="mod">
          <ac:chgData name="Liana de Castro Melo" userId="5d791645-6a6a-4031-9390-ad957d549955" providerId="ADAL" clId="{D4DDFA51-9E5A-4787-B776-148A1130C3CB}" dt="2026-10-29T00:55:56.101" v="122"/>
          <ac:spMkLst>
            <pc:docMk/>
            <pc:sldMk cId="309562725" sldId="588"/>
            <ac:spMk id="42" creationId="{F393F48B-247B-23AF-8D2F-FBC6C298873B}"/>
          </ac:spMkLst>
        </pc:spChg>
        <pc:spChg chg="del mod">
          <ac:chgData name="Liana de Castro Melo" userId="5d791645-6a6a-4031-9390-ad957d549955" providerId="ADAL" clId="{D4DDFA51-9E5A-4787-B776-148A1130C3CB}" dt="2026-10-29T01:42:24.646" v="593" actId="478"/>
          <ac:spMkLst>
            <pc:docMk/>
            <pc:sldMk cId="309562725" sldId="588"/>
            <ac:spMk id="43" creationId="{D7796095-B597-9930-613E-3368A92708D4}"/>
          </ac:spMkLst>
        </pc:spChg>
      </pc:sldChg>
      <pc:sldChg chg="delSp modSp add del mod">
        <pc:chgData name="Liana de Castro Melo" userId="5d791645-6a6a-4031-9390-ad957d549955" providerId="ADAL" clId="{D4DDFA51-9E5A-4787-B776-148A1130C3CB}" dt="2026-10-29T01:45:37.906" v="605" actId="47"/>
        <pc:sldMkLst>
          <pc:docMk/>
          <pc:sldMk cId="0" sldId="589"/>
        </pc:sldMkLst>
        <pc:spChg chg="mod">
          <ac:chgData name="Liana de Castro Melo" userId="5d791645-6a6a-4031-9390-ad957d549955" providerId="ADAL" clId="{D4DDFA51-9E5A-4787-B776-148A1130C3CB}" dt="2026-10-29T01:45:12.836" v="604" actId="207"/>
          <ac:spMkLst>
            <pc:docMk/>
            <pc:sldMk cId="0" sldId="589"/>
            <ac:spMk id="5" creationId="{00000000-0000-0000-0000-000000000000}"/>
          </ac:spMkLst>
        </pc:spChg>
        <pc:spChg chg="del">
          <ac:chgData name="Liana de Castro Melo" userId="5d791645-6a6a-4031-9390-ad957d549955" providerId="ADAL" clId="{D4DDFA51-9E5A-4787-B776-148A1130C3CB}" dt="2026-10-29T01:22:25.602" v="561" actId="478"/>
          <ac:spMkLst>
            <pc:docMk/>
            <pc:sldMk cId="0" sldId="589"/>
            <ac:spMk id="7" creationId="{00000000-0000-0000-0000-000000000000}"/>
          </ac:spMkLst>
        </pc:spChg>
        <pc:spChg chg="mod">
          <ac:chgData name="Liana de Castro Melo" userId="5d791645-6a6a-4031-9390-ad957d549955" providerId="ADAL" clId="{D4DDFA51-9E5A-4787-B776-148A1130C3CB}" dt="2026-10-29T01:21:51.482" v="559" actId="207"/>
          <ac:spMkLst>
            <pc:docMk/>
            <pc:sldMk cId="0" sldId="589"/>
            <ac:spMk id="21" creationId="{00000000-0000-0000-0000-000000000000}"/>
          </ac:spMkLst>
        </pc:spChg>
        <pc:spChg chg="mod">
          <ac:chgData name="Liana de Castro Melo" userId="5d791645-6a6a-4031-9390-ad957d549955" providerId="ADAL" clId="{D4DDFA51-9E5A-4787-B776-148A1130C3CB}" dt="2026-10-29T01:22:00.114" v="560" actId="207"/>
          <ac:spMkLst>
            <pc:docMk/>
            <pc:sldMk cId="0" sldId="589"/>
            <ac:spMk id="24" creationId="{00000000-0000-0000-0000-000000000000}"/>
          </ac:spMkLst>
        </pc:spChg>
        <pc:spChg chg="mod">
          <ac:chgData name="Liana de Castro Melo" userId="5d791645-6a6a-4031-9390-ad957d549955" providerId="ADAL" clId="{D4DDFA51-9E5A-4787-B776-148A1130C3CB}" dt="2026-10-29T00:55:56.101" v="122"/>
          <ac:spMkLst>
            <pc:docMk/>
            <pc:sldMk cId="0" sldId="589"/>
            <ac:spMk id="27" creationId="{C86AE37F-54DA-9B03-EDCB-443CB54E41D4}"/>
          </ac:spMkLst>
        </pc:spChg>
        <pc:spChg chg="del mod">
          <ac:chgData name="Liana de Castro Melo" userId="5d791645-6a6a-4031-9390-ad957d549955" providerId="ADAL" clId="{D4DDFA51-9E5A-4787-B776-148A1130C3CB}" dt="2026-10-29T01:22:29.521" v="562" actId="478"/>
          <ac:spMkLst>
            <pc:docMk/>
            <pc:sldMk cId="0" sldId="589"/>
            <ac:spMk id="28" creationId="{647DB561-C978-FB0D-6DAF-B539B9972F51}"/>
          </ac:spMkLst>
        </pc:spChg>
      </pc:sldChg>
      <pc:sldChg chg="delSp modSp add mod">
        <pc:chgData name="Liana de Castro Melo" userId="5d791645-6a6a-4031-9390-ad957d549955" providerId="ADAL" clId="{D4DDFA51-9E5A-4787-B776-148A1130C3CB}" dt="2026-10-30T02:46:11.350" v="879" actId="20577"/>
        <pc:sldMkLst>
          <pc:docMk/>
          <pc:sldMk cId="0" sldId="591"/>
        </pc:sldMkLst>
        <pc:spChg chg="del">
          <ac:chgData name="Liana de Castro Melo" userId="5d791645-6a6a-4031-9390-ad957d549955" providerId="ADAL" clId="{D4DDFA51-9E5A-4787-B776-148A1130C3CB}" dt="2026-10-29T01:23:03.346" v="567" actId="478"/>
          <ac:spMkLst>
            <pc:docMk/>
            <pc:sldMk cId="0" sldId="591"/>
            <ac:spMk id="4" creationId="{00000000-0000-0000-0000-000000000000}"/>
          </ac:spMkLst>
        </pc:spChg>
        <pc:spChg chg="mod">
          <ac:chgData name="Liana de Castro Melo" userId="5d791645-6a6a-4031-9390-ad957d549955" providerId="ADAL" clId="{D4DDFA51-9E5A-4787-B776-148A1130C3CB}" dt="2026-10-30T02:45:16.740" v="828" actId="255"/>
          <ac:spMkLst>
            <pc:docMk/>
            <pc:sldMk cId="0" sldId="591"/>
            <ac:spMk id="5" creationId="{00000000-0000-0000-0000-000000000000}"/>
          </ac:spMkLst>
        </pc:spChg>
        <pc:spChg chg="del">
          <ac:chgData name="Liana de Castro Melo" userId="5d791645-6a6a-4031-9390-ad957d549955" providerId="ADAL" clId="{D4DDFA51-9E5A-4787-B776-148A1130C3CB}" dt="2026-10-29T01:22:35.170" v="563" actId="478"/>
          <ac:spMkLst>
            <pc:docMk/>
            <pc:sldMk cId="0" sldId="591"/>
            <ac:spMk id="7" creationId="{00000000-0000-0000-0000-000000000000}"/>
          </ac:spMkLst>
        </pc:spChg>
        <pc:spChg chg="mod">
          <ac:chgData name="Liana de Castro Melo" userId="5d791645-6a6a-4031-9390-ad957d549955" providerId="ADAL" clId="{D4DDFA51-9E5A-4787-B776-148A1130C3CB}" dt="2026-10-30T02:45:59.427" v="857" actId="14100"/>
          <ac:spMkLst>
            <pc:docMk/>
            <pc:sldMk cId="0" sldId="591"/>
            <ac:spMk id="20" creationId="{00000000-0000-0000-0000-000000000000}"/>
          </ac:spMkLst>
        </pc:spChg>
        <pc:spChg chg="mod">
          <ac:chgData name="Liana de Castro Melo" userId="5d791645-6a6a-4031-9390-ad957d549955" providerId="ADAL" clId="{D4DDFA51-9E5A-4787-B776-148A1130C3CB}" dt="2026-10-30T02:46:11.350" v="879" actId="20577"/>
          <ac:spMkLst>
            <pc:docMk/>
            <pc:sldMk cId="0" sldId="591"/>
            <ac:spMk id="23" creationId="{00000000-0000-0000-0000-000000000000}"/>
          </ac:spMkLst>
        </pc:spChg>
        <pc:spChg chg="mod">
          <ac:chgData name="Liana de Castro Melo" userId="5d791645-6a6a-4031-9390-ad957d549955" providerId="ADAL" clId="{D4DDFA51-9E5A-4787-B776-148A1130C3CB}" dt="2026-10-29T00:55:56.101" v="122"/>
          <ac:spMkLst>
            <pc:docMk/>
            <pc:sldMk cId="0" sldId="591"/>
            <ac:spMk id="26" creationId="{01981DA8-9A3A-067E-6A81-F336FA84810B}"/>
          </ac:spMkLst>
        </pc:spChg>
        <pc:spChg chg="del mod">
          <ac:chgData name="Liana de Castro Melo" userId="5d791645-6a6a-4031-9390-ad957d549955" providerId="ADAL" clId="{D4DDFA51-9E5A-4787-B776-148A1130C3CB}" dt="2026-10-29T01:22:38.007" v="564" actId="478"/>
          <ac:spMkLst>
            <pc:docMk/>
            <pc:sldMk cId="0" sldId="591"/>
            <ac:spMk id="27" creationId="{C143BC0A-74EE-68BB-47CC-0C88745CC8F6}"/>
          </ac:spMkLst>
        </pc:spChg>
      </pc:sldChg>
      <pc:sldChg chg="addSp delSp modSp add mod">
        <pc:chgData name="Liana de Castro Melo" userId="5d791645-6a6a-4031-9390-ad957d549955" providerId="ADAL" clId="{D4DDFA51-9E5A-4787-B776-148A1130C3CB}" dt="2026-10-30T02:19:23.985" v="668" actId="123"/>
        <pc:sldMkLst>
          <pc:docMk/>
          <pc:sldMk cId="0" sldId="594"/>
        </pc:sldMkLst>
        <pc:spChg chg="del">
          <ac:chgData name="Liana de Castro Melo" userId="5d791645-6a6a-4031-9390-ad957d549955" providerId="ADAL" clId="{D4DDFA51-9E5A-4787-B776-148A1130C3CB}" dt="2026-10-29T00:57:08.108" v="129" actId="478"/>
          <ac:spMkLst>
            <pc:docMk/>
            <pc:sldMk cId="0" sldId="594"/>
            <ac:spMk id="4" creationId="{00000000-0000-0000-0000-000000000000}"/>
          </ac:spMkLst>
        </pc:spChg>
        <pc:spChg chg="add del mod">
          <ac:chgData name="Liana de Castro Melo" userId="5d791645-6a6a-4031-9390-ad957d549955" providerId="ADAL" clId="{D4DDFA51-9E5A-4787-B776-148A1130C3CB}" dt="2026-10-29T01:38:16.439" v="573"/>
          <ac:spMkLst>
            <pc:docMk/>
            <pc:sldMk cId="0" sldId="594"/>
            <ac:spMk id="4" creationId="{209AC5E4-963B-789A-B772-2064B53D0CA2}"/>
          </ac:spMkLst>
        </pc:spChg>
        <pc:spChg chg="del">
          <ac:chgData name="Liana de Castro Melo" userId="5d791645-6a6a-4031-9390-ad957d549955" providerId="ADAL" clId="{D4DDFA51-9E5A-4787-B776-148A1130C3CB}" dt="2026-10-29T00:57:10.367" v="130" actId="478"/>
          <ac:spMkLst>
            <pc:docMk/>
            <pc:sldMk cId="0" sldId="594"/>
            <ac:spMk id="5" creationId="{00000000-0000-0000-0000-000000000000}"/>
          </ac:spMkLst>
        </pc:spChg>
        <pc:spChg chg="mod">
          <ac:chgData name="Liana de Castro Melo" userId="5d791645-6a6a-4031-9390-ad957d549955" providerId="ADAL" clId="{D4DDFA51-9E5A-4787-B776-148A1130C3CB}" dt="2026-10-30T02:17:18.191" v="640" actId="14100"/>
          <ac:spMkLst>
            <pc:docMk/>
            <pc:sldMk cId="0" sldId="594"/>
            <ac:spMk id="6" creationId="{00000000-0000-0000-0000-000000000000}"/>
          </ac:spMkLst>
        </pc:spChg>
        <pc:spChg chg="mod">
          <ac:chgData name="Liana de Castro Melo" userId="5d791645-6a6a-4031-9390-ad957d549955" providerId="ADAL" clId="{D4DDFA51-9E5A-4787-B776-148A1130C3CB}" dt="2026-10-30T02:17:41.026" v="647" actId="20577"/>
          <ac:spMkLst>
            <pc:docMk/>
            <pc:sldMk cId="0" sldId="594"/>
            <ac:spMk id="7" creationId="{00000000-0000-0000-0000-000000000000}"/>
          </ac:spMkLst>
        </pc:spChg>
        <pc:spChg chg="mod">
          <ac:chgData name="Liana de Castro Melo" userId="5d791645-6a6a-4031-9390-ad957d549955" providerId="ADAL" clId="{D4DDFA51-9E5A-4787-B776-148A1130C3CB}" dt="2026-10-30T02:17:59.337" v="651" actId="123"/>
          <ac:spMkLst>
            <pc:docMk/>
            <pc:sldMk cId="0" sldId="594"/>
            <ac:spMk id="12" creationId="{00000000-0000-0000-0000-000000000000}"/>
          </ac:spMkLst>
        </pc:spChg>
        <pc:spChg chg="mod">
          <ac:chgData name="Liana de Castro Melo" userId="5d791645-6a6a-4031-9390-ad957d549955" providerId="ADAL" clId="{D4DDFA51-9E5A-4787-B776-148A1130C3CB}" dt="2026-10-30T02:18:21.834" v="655" actId="255"/>
          <ac:spMkLst>
            <pc:docMk/>
            <pc:sldMk cId="0" sldId="594"/>
            <ac:spMk id="17" creationId="{00000000-0000-0000-0000-000000000000}"/>
          </ac:spMkLst>
        </pc:spChg>
        <pc:spChg chg="mod">
          <ac:chgData name="Liana de Castro Melo" userId="5d791645-6a6a-4031-9390-ad957d549955" providerId="ADAL" clId="{D4DDFA51-9E5A-4787-B776-148A1130C3CB}" dt="2026-10-30T02:18:36.850" v="658" actId="123"/>
          <ac:spMkLst>
            <pc:docMk/>
            <pc:sldMk cId="0" sldId="594"/>
            <ac:spMk id="22" creationId="{00000000-0000-0000-0000-000000000000}"/>
          </ac:spMkLst>
        </pc:spChg>
        <pc:spChg chg="mod">
          <ac:chgData name="Liana de Castro Melo" userId="5d791645-6a6a-4031-9390-ad957d549955" providerId="ADAL" clId="{D4DDFA51-9E5A-4787-B776-148A1130C3CB}" dt="2026-10-30T02:18:53.060" v="661" actId="14100"/>
          <ac:spMkLst>
            <pc:docMk/>
            <pc:sldMk cId="0" sldId="594"/>
            <ac:spMk id="27" creationId="{00000000-0000-0000-0000-000000000000}"/>
          </ac:spMkLst>
        </pc:spChg>
        <pc:spChg chg="mod">
          <ac:chgData name="Liana de Castro Melo" userId="5d791645-6a6a-4031-9390-ad957d549955" providerId="ADAL" clId="{D4DDFA51-9E5A-4787-B776-148A1130C3CB}" dt="2026-10-30T02:19:08.331" v="665" actId="14100"/>
          <ac:spMkLst>
            <pc:docMk/>
            <pc:sldMk cId="0" sldId="594"/>
            <ac:spMk id="32" creationId="{00000000-0000-0000-0000-000000000000}"/>
          </ac:spMkLst>
        </pc:spChg>
        <pc:spChg chg="mod">
          <ac:chgData name="Liana de Castro Melo" userId="5d791645-6a6a-4031-9390-ad957d549955" providerId="ADAL" clId="{D4DDFA51-9E5A-4787-B776-148A1130C3CB}" dt="2026-10-30T02:19:23.985" v="668" actId="123"/>
          <ac:spMkLst>
            <pc:docMk/>
            <pc:sldMk cId="0" sldId="594"/>
            <ac:spMk id="37" creationId="{00000000-0000-0000-0000-000000000000}"/>
          </ac:spMkLst>
        </pc:spChg>
        <pc:spChg chg="del">
          <ac:chgData name="Liana de Castro Melo" userId="5d791645-6a6a-4031-9390-ad957d549955" providerId="ADAL" clId="{D4DDFA51-9E5A-4787-B776-148A1130C3CB}" dt="2026-10-29T00:57:27.469" v="147" actId="478"/>
          <ac:spMkLst>
            <pc:docMk/>
            <pc:sldMk cId="0" sldId="594"/>
            <ac:spMk id="38" creationId="{00000000-0000-0000-0000-000000000000}"/>
          </ac:spMkLst>
        </pc:spChg>
        <pc:spChg chg="del">
          <ac:chgData name="Liana de Castro Melo" userId="5d791645-6a6a-4031-9390-ad957d549955" providerId="ADAL" clId="{D4DDFA51-9E5A-4787-B776-148A1130C3CB}" dt="2026-10-29T00:57:24.536" v="146" actId="478"/>
          <ac:spMkLst>
            <pc:docMk/>
            <pc:sldMk cId="0" sldId="594"/>
            <ac:spMk id="39" creationId="{00000000-0000-0000-0000-000000000000}"/>
          </ac:spMkLst>
        </pc:spChg>
        <pc:spChg chg="del">
          <ac:chgData name="Liana de Castro Melo" userId="5d791645-6a6a-4031-9390-ad957d549955" providerId="ADAL" clId="{D4DDFA51-9E5A-4787-B776-148A1130C3CB}" dt="2026-10-29T00:57:29.900" v="148" actId="478"/>
          <ac:spMkLst>
            <pc:docMk/>
            <pc:sldMk cId="0" sldId="594"/>
            <ac:spMk id="42" creationId="{00000000-0000-0000-0000-000000000000}"/>
          </ac:spMkLst>
        </pc:spChg>
        <pc:spChg chg="mod">
          <ac:chgData name="Liana de Castro Melo" userId="5d791645-6a6a-4031-9390-ad957d549955" providerId="ADAL" clId="{D4DDFA51-9E5A-4787-B776-148A1130C3CB}" dt="2026-10-29T00:55:56.101" v="122"/>
          <ac:spMkLst>
            <pc:docMk/>
            <pc:sldMk cId="0" sldId="594"/>
            <ac:spMk id="45" creationId="{9C190365-CAE9-1725-9D9C-E9E4E5B60B37}"/>
          </ac:spMkLst>
        </pc:spChg>
        <pc:spChg chg="mod">
          <ac:chgData name="Liana de Castro Melo" userId="5d791645-6a6a-4031-9390-ad957d549955" providerId="ADAL" clId="{D4DDFA51-9E5A-4787-B776-148A1130C3CB}" dt="2026-10-29T00:55:56.101" v="122"/>
          <ac:spMkLst>
            <pc:docMk/>
            <pc:sldMk cId="0" sldId="594"/>
            <ac:spMk id="46" creationId="{C4D2109F-03D3-C449-A417-52CF2DCD81A9}"/>
          </ac:spMkLst>
        </pc:spChg>
      </pc:sldChg>
      <pc:sldChg chg="delSp modSp add mod">
        <pc:chgData name="Liana de Castro Melo" userId="5d791645-6a6a-4031-9390-ad957d549955" providerId="ADAL" clId="{D4DDFA51-9E5A-4787-B776-148A1130C3CB}" dt="2026-10-30T02:34:22.545" v="755" actId="1076"/>
        <pc:sldMkLst>
          <pc:docMk/>
          <pc:sldMk cId="0" sldId="598"/>
        </pc:sldMkLst>
        <pc:spChg chg="mod">
          <ac:chgData name="Liana de Castro Melo" userId="5d791645-6a6a-4031-9390-ad957d549955" providerId="ADAL" clId="{D4DDFA51-9E5A-4787-B776-148A1130C3CB}" dt="2026-10-30T02:34:22.545" v="755" actId="1076"/>
          <ac:spMkLst>
            <pc:docMk/>
            <pc:sldMk cId="0" sldId="598"/>
            <ac:spMk id="23" creationId="{00000000-0000-0000-0000-000000000000}"/>
          </ac:spMkLst>
        </pc:spChg>
        <pc:spChg chg="mod">
          <ac:chgData name="Liana de Castro Melo" userId="5d791645-6a6a-4031-9390-ad957d549955" providerId="ADAL" clId="{D4DDFA51-9E5A-4787-B776-148A1130C3CB}" dt="2026-10-30T02:34:20.243" v="754" actId="1076"/>
          <ac:spMkLst>
            <pc:docMk/>
            <pc:sldMk cId="0" sldId="598"/>
            <ac:spMk id="24" creationId="{00000000-0000-0000-0000-000000000000}"/>
          </ac:spMkLst>
        </pc:spChg>
        <pc:spChg chg="del">
          <ac:chgData name="Liana de Castro Melo" userId="5d791645-6a6a-4031-9390-ad957d549955" providerId="ADAL" clId="{D4DDFA51-9E5A-4787-B776-148A1130C3CB}" dt="2026-10-30T02:34:07.207" v="733" actId="478"/>
          <ac:spMkLst>
            <pc:docMk/>
            <pc:sldMk cId="0" sldId="598"/>
            <ac:spMk id="30" creationId="{00000000-0000-0000-0000-000000000000}"/>
          </ac:spMkLst>
        </pc:spChg>
      </pc:sldChg>
      <pc:sldChg chg="delSp modSp add mod">
        <pc:chgData name="Liana de Castro Melo" userId="5d791645-6a6a-4031-9390-ad957d549955" providerId="ADAL" clId="{D4DDFA51-9E5A-4787-B776-148A1130C3CB}" dt="2026-10-29T00:57:45.899" v="149" actId="478"/>
        <pc:sldMkLst>
          <pc:docMk/>
          <pc:sldMk cId="4197876400" sldId="599"/>
        </pc:sldMkLst>
        <pc:spChg chg="mod">
          <ac:chgData name="Liana de Castro Melo" userId="5d791645-6a6a-4031-9390-ad957d549955" providerId="ADAL" clId="{D4DDFA51-9E5A-4787-B776-148A1130C3CB}" dt="2026-10-29T00:55:56.101" v="122"/>
          <ac:spMkLst>
            <pc:docMk/>
            <pc:sldMk cId="4197876400" sldId="599"/>
            <ac:spMk id="11" creationId="{33DAB7B8-76E7-87C7-31A2-51FB34017531}"/>
          </ac:spMkLst>
        </pc:spChg>
        <pc:spChg chg="del mod">
          <ac:chgData name="Liana de Castro Melo" userId="5d791645-6a6a-4031-9390-ad957d549955" providerId="ADAL" clId="{D4DDFA51-9E5A-4787-B776-148A1130C3CB}" dt="2026-10-29T00:57:45.899" v="149" actId="478"/>
          <ac:spMkLst>
            <pc:docMk/>
            <pc:sldMk cId="4197876400" sldId="599"/>
            <ac:spMk id="12" creationId="{04818C35-7F41-AAFF-3E19-95A0D7A9CA33}"/>
          </ac:spMkLst>
        </pc:spChg>
      </pc:sldChg>
      <pc:sldChg chg="delSp modSp add del mod">
        <pc:chgData name="Liana de Castro Melo" userId="5d791645-6a6a-4031-9390-ad957d549955" providerId="ADAL" clId="{D4DDFA51-9E5A-4787-B776-148A1130C3CB}" dt="2026-10-30T03:18:14.657" v="880"/>
        <pc:sldMkLst>
          <pc:docMk/>
          <pc:sldMk cId="0" sldId="600"/>
        </pc:sldMkLst>
        <pc:spChg chg="mod">
          <ac:chgData name="Liana de Castro Melo" userId="5d791645-6a6a-4031-9390-ad957d549955" providerId="ADAL" clId="{D4DDFA51-9E5A-4787-B776-148A1130C3CB}" dt="2026-10-29T01:04:39.007" v="426" actId="255"/>
          <ac:spMkLst>
            <pc:docMk/>
            <pc:sldMk cId="0" sldId="600"/>
            <ac:spMk id="2" creationId="{00000000-0000-0000-0000-000000000000}"/>
          </ac:spMkLst>
        </pc:spChg>
        <pc:spChg chg="del">
          <ac:chgData name="Liana de Castro Melo" userId="5d791645-6a6a-4031-9390-ad957d549955" providerId="ADAL" clId="{D4DDFA51-9E5A-4787-B776-148A1130C3CB}" dt="2026-10-29T01:00:34.667" v="385" actId="478"/>
          <ac:spMkLst>
            <pc:docMk/>
            <pc:sldMk cId="0" sldId="600"/>
            <ac:spMk id="4" creationId="{00000000-0000-0000-0000-000000000000}"/>
          </ac:spMkLst>
        </pc:spChg>
        <pc:spChg chg="del">
          <ac:chgData name="Liana de Castro Melo" userId="5d791645-6a6a-4031-9390-ad957d549955" providerId="ADAL" clId="{D4DDFA51-9E5A-4787-B776-148A1130C3CB}" dt="2026-10-29T01:00:37.995" v="386" actId="478"/>
          <ac:spMkLst>
            <pc:docMk/>
            <pc:sldMk cId="0" sldId="600"/>
            <ac:spMk id="5" creationId="{00000000-0000-0000-0000-000000000000}"/>
          </ac:spMkLst>
        </pc:spChg>
        <pc:spChg chg="mod">
          <ac:chgData name="Liana de Castro Melo" userId="5d791645-6a6a-4031-9390-ad957d549955" providerId="ADAL" clId="{D4DDFA51-9E5A-4787-B776-148A1130C3CB}" dt="2026-10-29T01:02:33.346" v="406" actId="1076"/>
          <ac:spMkLst>
            <pc:docMk/>
            <pc:sldMk cId="0" sldId="600"/>
            <ac:spMk id="6" creationId="{00000000-0000-0000-0000-000000000000}"/>
          </ac:spMkLst>
        </pc:spChg>
        <pc:spChg chg="mod">
          <ac:chgData name="Liana de Castro Melo" userId="5d791645-6a6a-4031-9390-ad957d549955" providerId="ADAL" clId="{D4DDFA51-9E5A-4787-B776-148A1130C3CB}" dt="2026-10-29T01:04:39.007" v="426" actId="255"/>
          <ac:spMkLst>
            <pc:docMk/>
            <pc:sldMk cId="0" sldId="600"/>
            <ac:spMk id="7" creationId="{00000000-0000-0000-0000-000000000000}"/>
          </ac:spMkLst>
        </pc:spChg>
        <pc:spChg chg="del">
          <ac:chgData name="Liana de Castro Melo" userId="5d791645-6a6a-4031-9390-ad957d549955" providerId="ADAL" clId="{D4DDFA51-9E5A-4787-B776-148A1130C3CB}" dt="2026-10-29T00:59:36.340" v="196" actId="478"/>
          <ac:spMkLst>
            <pc:docMk/>
            <pc:sldMk cId="0" sldId="600"/>
            <ac:spMk id="8" creationId="{00000000-0000-0000-0000-000000000000}"/>
          </ac:spMkLst>
        </pc:spChg>
        <pc:spChg chg="del">
          <ac:chgData name="Liana de Castro Melo" userId="5d791645-6a6a-4031-9390-ad957d549955" providerId="ADAL" clId="{D4DDFA51-9E5A-4787-B776-148A1130C3CB}" dt="2026-10-29T00:59:33.615" v="195" actId="478"/>
          <ac:spMkLst>
            <pc:docMk/>
            <pc:sldMk cId="0" sldId="600"/>
            <ac:spMk id="9" creationId="{00000000-0000-0000-0000-000000000000}"/>
          </ac:spMkLst>
        </pc:spChg>
        <pc:spChg chg="del">
          <ac:chgData name="Liana de Castro Melo" userId="5d791645-6a6a-4031-9390-ad957d549955" providerId="ADAL" clId="{D4DDFA51-9E5A-4787-B776-148A1130C3CB}" dt="2026-10-29T00:59:06.581" v="162" actId="478"/>
          <ac:spMkLst>
            <pc:docMk/>
            <pc:sldMk cId="0" sldId="600"/>
            <ac:spMk id="11" creationId="{00000000-0000-0000-0000-000000000000}"/>
          </ac:spMkLst>
        </pc:spChg>
        <pc:spChg chg="mod">
          <ac:chgData name="Liana de Castro Melo" userId="5d791645-6a6a-4031-9390-ad957d549955" providerId="ADAL" clId="{D4DDFA51-9E5A-4787-B776-148A1130C3CB}" dt="2026-10-29T01:05:13.698" v="441" actId="14100"/>
          <ac:spMkLst>
            <pc:docMk/>
            <pc:sldMk cId="0" sldId="600"/>
            <ac:spMk id="12" creationId="{00000000-0000-0000-0000-000000000000}"/>
          </ac:spMkLst>
        </pc:spChg>
        <pc:spChg chg="mod">
          <ac:chgData name="Liana de Castro Melo" userId="5d791645-6a6a-4031-9390-ad957d549955" providerId="ADAL" clId="{D4DDFA51-9E5A-4787-B776-148A1130C3CB}" dt="2026-10-29T01:02:50.542" v="411" actId="1076"/>
          <ac:spMkLst>
            <pc:docMk/>
            <pc:sldMk cId="0" sldId="600"/>
            <ac:spMk id="13" creationId="{00000000-0000-0000-0000-000000000000}"/>
          </ac:spMkLst>
        </pc:spChg>
        <pc:spChg chg="mod">
          <ac:chgData name="Liana de Castro Melo" userId="5d791645-6a6a-4031-9390-ad957d549955" providerId="ADAL" clId="{D4DDFA51-9E5A-4787-B776-148A1130C3CB}" dt="2026-10-29T01:03:00.661" v="413" actId="14100"/>
          <ac:spMkLst>
            <pc:docMk/>
            <pc:sldMk cId="0" sldId="600"/>
            <ac:spMk id="14" creationId="{00000000-0000-0000-0000-000000000000}"/>
          </ac:spMkLst>
        </pc:spChg>
        <pc:spChg chg="mod">
          <ac:chgData name="Liana de Castro Melo" userId="5d791645-6a6a-4031-9390-ad957d549955" providerId="ADAL" clId="{D4DDFA51-9E5A-4787-B776-148A1130C3CB}" dt="2026-10-29T01:05:11.132" v="440" actId="20577"/>
          <ac:spMkLst>
            <pc:docMk/>
            <pc:sldMk cId="0" sldId="600"/>
            <ac:spMk id="15" creationId="{00000000-0000-0000-0000-000000000000}"/>
          </ac:spMkLst>
        </pc:spChg>
        <pc:spChg chg="mod">
          <ac:chgData name="Liana de Castro Melo" userId="5d791645-6a6a-4031-9390-ad957d549955" providerId="ADAL" clId="{D4DDFA51-9E5A-4787-B776-148A1130C3CB}" dt="2026-10-29T01:05:15.504" v="442" actId="1076"/>
          <ac:spMkLst>
            <pc:docMk/>
            <pc:sldMk cId="0" sldId="600"/>
            <ac:spMk id="16" creationId="{00000000-0000-0000-0000-000000000000}"/>
          </ac:spMkLst>
        </pc:spChg>
        <pc:spChg chg="mod">
          <ac:chgData name="Liana de Castro Melo" userId="5d791645-6a6a-4031-9390-ad957d549955" providerId="ADAL" clId="{D4DDFA51-9E5A-4787-B776-148A1130C3CB}" dt="2026-10-29T01:03:14.226" v="417" actId="1076"/>
          <ac:spMkLst>
            <pc:docMk/>
            <pc:sldMk cId="0" sldId="600"/>
            <ac:spMk id="17" creationId="{00000000-0000-0000-0000-000000000000}"/>
          </ac:spMkLst>
        </pc:spChg>
        <pc:spChg chg="mod">
          <ac:chgData name="Liana de Castro Melo" userId="5d791645-6a6a-4031-9390-ad957d549955" providerId="ADAL" clId="{D4DDFA51-9E5A-4787-B776-148A1130C3CB}" dt="2026-10-29T01:05:18.273" v="443" actId="1076"/>
          <ac:spMkLst>
            <pc:docMk/>
            <pc:sldMk cId="0" sldId="600"/>
            <ac:spMk id="18" creationId="{00000000-0000-0000-0000-000000000000}"/>
          </ac:spMkLst>
        </pc:spChg>
        <pc:spChg chg="mod">
          <ac:chgData name="Liana de Castro Melo" userId="5d791645-6a6a-4031-9390-ad957d549955" providerId="ADAL" clId="{D4DDFA51-9E5A-4787-B776-148A1130C3CB}" dt="2026-10-29T01:05:21.546" v="444" actId="1076"/>
          <ac:spMkLst>
            <pc:docMk/>
            <pc:sldMk cId="0" sldId="600"/>
            <ac:spMk id="19" creationId="{00000000-0000-0000-0000-000000000000}"/>
          </ac:spMkLst>
        </pc:spChg>
        <pc:spChg chg="mod">
          <ac:chgData name="Liana de Castro Melo" userId="5d791645-6a6a-4031-9390-ad957d549955" providerId="ADAL" clId="{D4DDFA51-9E5A-4787-B776-148A1130C3CB}" dt="2026-10-29T01:04:57.285" v="431" actId="14100"/>
          <ac:spMkLst>
            <pc:docMk/>
            <pc:sldMk cId="0" sldId="600"/>
            <ac:spMk id="20" creationId="{00000000-0000-0000-0000-000000000000}"/>
          </ac:spMkLst>
        </pc:spChg>
        <pc:spChg chg="mod">
          <ac:chgData name="Liana de Castro Melo" userId="5d791645-6a6a-4031-9390-ad957d549955" providerId="ADAL" clId="{D4DDFA51-9E5A-4787-B776-148A1130C3CB}" dt="2026-10-29T01:05:05.309" v="434" actId="1076"/>
          <ac:spMkLst>
            <pc:docMk/>
            <pc:sldMk cId="0" sldId="600"/>
            <ac:spMk id="21" creationId="{00000000-0000-0000-0000-000000000000}"/>
          </ac:spMkLst>
        </pc:spChg>
        <pc:spChg chg="mod">
          <ac:chgData name="Liana de Castro Melo" userId="5d791645-6a6a-4031-9390-ad957d549955" providerId="ADAL" clId="{D4DDFA51-9E5A-4787-B776-148A1130C3CB}" dt="2026-10-29T01:04:52.800" v="429" actId="1076"/>
          <ac:spMkLst>
            <pc:docMk/>
            <pc:sldMk cId="0" sldId="600"/>
            <ac:spMk id="22" creationId="{00000000-0000-0000-0000-000000000000}"/>
          </ac:spMkLst>
        </pc:spChg>
        <pc:spChg chg="mod">
          <ac:chgData name="Liana de Castro Melo" userId="5d791645-6a6a-4031-9390-ad957d549955" providerId="ADAL" clId="{D4DDFA51-9E5A-4787-B776-148A1130C3CB}" dt="2026-10-29T01:05:23.846" v="445" actId="20577"/>
          <ac:spMkLst>
            <pc:docMk/>
            <pc:sldMk cId="0" sldId="600"/>
            <ac:spMk id="23" creationId="{00000000-0000-0000-0000-000000000000}"/>
          </ac:spMkLst>
        </pc:spChg>
        <pc:spChg chg="mod">
          <ac:chgData name="Liana de Castro Melo" userId="5d791645-6a6a-4031-9390-ad957d549955" providerId="ADAL" clId="{D4DDFA51-9E5A-4787-B776-148A1130C3CB}" dt="2026-10-29T01:05:43.380" v="452" actId="14100"/>
          <ac:spMkLst>
            <pc:docMk/>
            <pc:sldMk cId="0" sldId="600"/>
            <ac:spMk id="24" creationId="{00000000-0000-0000-0000-000000000000}"/>
          </ac:spMkLst>
        </pc:spChg>
        <pc:spChg chg="mod">
          <ac:chgData name="Liana de Castro Melo" userId="5d791645-6a6a-4031-9390-ad957d549955" providerId="ADAL" clId="{D4DDFA51-9E5A-4787-B776-148A1130C3CB}" dt="2026-10-29T01:05:31.991" v="448" actId="1076"/>
          <ac:spMkLst>
            <pc:docMk/>
            <pc:sldMk cId="0" sldId="600"/>
            <ac:spMk id="25" creationId="{00000000-0000-0000-0000-000000000000}"/>
          </ac:spMkLst>
        </pc:spChg>
        <pc:spChg chg="mod">
          <ac:chgData name="Liana de Castro Melo" userId="5d791645-6a6a-4031-9390-ad957d549955" providerId="ADAL" clId="{D4DDFA51-9E5A-4787-B776-148A1130C3CB}" dt="2026-10-29T01:05:27.840" v="446" actId="1076"/>
          <ac:spMkLst>
            <pc:docMk/>
            <pc:sldMk cId="0" sldId="600"/>
            <ac:spMk id="26" creationId="{00000000-0000-0000-0000-000000000000}"/>
          </ac:spMkLst>
        </pc:spChg>
        <pc:spChg chg="mod">
          <ac:chgData name="Liana de Castro Melo" userId="5d791645-6a6a-4031-9390-ad957d549955" providerId="ADAL" clId="{D4DDFA51-9E5A-4787-B776-148A1130C3CB}" dt="2026-10-29T01:05:37.212" v="450" actId="14100"/>
          <ac:spMkLst>
            <pc:docMk/>
            <pc:sldMk cId="0" sldId="600"/>
            <ac:spMk id="27" creationId="{00000000-0000-0000-0000-000000000000}"/>
          </ac:spMkLst>
        </pc:spChg>
        <pc:spChg chg="mod">
          <ac:chgData name="Liana de Castro Melo" userId="5d791645-6a6a-4031-9390-ad957d549955" providerId="ADAL" clId="{D4DDFA51-9E5A-4787-B776-148A1130C3CB}" dt="2026-10-29T01:04:39.007" v="426" actId="255"/>
          <ac:spMkLst>
            <pc:docMk/>
            <pc:sldMk cId="0" sldId="600"/>
            <ac:spMk id="46" creationId="{00000000-0000-0000-0000-000000000000}"/>
          </ac:spMkLst>
        </pc:spChg>
        <pc:spChg chg="del">
          <ac:chgData name="Liana de Castro Melo" userId="5d791645-6a6a-4031-9390-ad957d549955" providerId="ADAL" clId="{D4DDFA51-9E5A-4787-B776-148A1130C3CB}" dt="2026-10-29T00:58:58.990" v="160" actId="478"/>
          <ac:spMkLst>
            <pc:docMk/>
            <pc:sldMk cId="0" sldId="600"/>
            <ac:spMk id="47" creationId="{00000000-0000-0000-0000-000000000000}"/>
          </ac:spMkLst>
        </pc:spChg>
        <pc:spChg chg="mod">
          <ac:chgData name="Liana de Castro Melo" userId="5d791645-6a6a-4031-9390-ad957d549955" providerId="ADAL" clId="{D4DDFA51-9E5A-4787-B776-148A1130C3CB}" dt="2026-10-29T01:04:39.007" v="426" actId="255"/>
          <ac:spMkLst>
            <pc:docMk/>
            <pc:sldMk cId="0" sldId="600"/>
            <ac:spMk id="49" creationId="{4535FF25-5C6D-1682-56C2-2A9FFA362D74}"/>
          </ac:spMkLst>
        </pc:spChg>
        <pc:spChg chg="del mod">
          <ac:chgData name="Liana de Castro Melo" userId="5d791645-6a6a-4031-9390-ad957d549955" providerId="ADAL" clId="{D4DDFA51-9E5A-4787-B776-148A1130C3CB}" dt="2026-10-29T00:59:03.779" v="161" actId="478"/>
          <ac:spMkLst>
            <pc:docMk/>
            <pc:sldMk cId="0" sldId="600"/>
            <ac:spMk id="50" creationId="{9D3EEF7C-BA7C-D7C2-E78F-C8241946E3BC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F493EF-35A5-47B1-8D27-4A55AB14E8A1}" type="doc">
      <dgm:prSet loTypeId="urn:microsoft.com/office/officeart/2005/8/layout/cycle6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t-BR"/>
        </a:p>
      </dgm:t>
    </dgm:pt>
    <dgm:pt modelId="{E60836D2-5E54-4CB1-9043-647EDDD4436F}">
      <dgm:prSet phldrT="[Texto]" custT="1"/>
      <dgm:spPr>
        <a:solidFill>
          <a:srgbClr val="00B0F0"/>
        </a:solidFill>
      </dgm:spPr>
      <dgm:t>
        <a:bodyPr/>
        <a:lstStyle/>
        <a:p>
          <a:pPr algn="ctr"/>
          <a:r>
            <a:rPr lang="pt-BR" sz="1600" dirty="0"/>
            <a:t>Como controlar os bens?</a:t>
          </a:r>
        </a:p>
      </dgm:t>
    </dgm:pt>
    <dgm:pt modelId="{CC5BA856-0838-4122-9C08-0ACB6360A9EC}" type="parTrans" cxnId="{072F783F-7488-41E4-A820-B2FDE3B0F7BB}">
      <dgm:prSet/>
      <dgm:spPr/>
      <dgm:t>
        <a:bodyPr/>
        <a:lstStyle/>
        <a:p>
          <a:pPr algn="ctr"/>
          <a:endParaRPr lang="pt-BR" sz="1400"/>
        </a:p>
      </dgm:t>
    </dgm:pt>
    <dgm:pt modelId="{565BCB37-39D6-43FA-963C-20538EFD1A35}" type="sibTrans" cxnId="{072F783F-7488-41E4-A820-B2FDE3B0F7BB}">
      <dgm:prSet/>
      <dgm:spPr/>
      <dgm:t>
        <a:bodyPr/>
        <a:lstStyle/>
        <a:p>
          <a:pPr algn="ctr"/>
          <a:endParaRPr lang="pt-BR" sz="1400"/>
        </a:p>
      </dgm:t>
    </dgm:pt>
    <dgm:pt modelId="{0FF0F46E-E463-4119-8CDD-9DD00E17968E}">
      <dgm:prSet phldrT="[Texto]" custT="1"/>
      <dgm:spPr>
        <a:solidFill>
          <a:srgbClr val="FFC000"/>
        </a:solidFill>
      </dgm:spPr>
      <dgm:t>
        <a:bodyPr/>
        <a:lstStyle/>
        <a:p>
          <a:pPr algn="ctr"/>
          <a:r>
            <a:rPr lang="pt-BR" sz="1600" dirty="0"/>
            <a:t>Quem é o Responsável?</a:t>
          </a:r>
        </a:p>
      </dgm:t>
    </dgm:pt>
    <dgm:pt modelId="{AEDFB60A-A56C-4471-83E7-306BB7BB2EF0}" type="parTrans" cxnId="{2789419B-3496-42B8-A079-979E662329C1}">
      <dgm:prSet/>
      <dgm:spPr/>
      <dgm:t>
        <a:bodyPr/>
        <a:lstStyle/>
        <a:p>
          <a:pPr algn="ctr"/>
          <a:endParaRPr lang="pt-BR" sz="1400"/>
        </a:p>
      </dgm:t>
    </dgm:pt>
    <dgm:pt modelId="{2886AABE-5915-41D4-9BA5-869D3B0F4A47}" type="sibTrans" cxnId="{2789419B-3496-42B8-A079-979E662329C1}">
      <dgm:prSet/>
      <dgm:spPr/>
      <dgm:t>
        <a:bodyPr/>
        <a:lstStyle/>
        <a:p>
          <a:pPr algn="ctr"/>
          <a:endParaRPr lang="pt-BR" sz="1400"/>
        </a:p>
      </dgm:t>
    </dgm:pt>
    <dgm:pt modelId="{C681ACE9-9B65-47D0-BAC0-E20ACC65EB59}">
      <dgm:prSet phldrT="[Texto]" custT="1"/>
      <dgm:spPr>
        <a:solidFill>
          <a:srgbClr val="EF5011"/>
        </a:solidFill>
      </dgm:spPr>
      <dgm:t>
        <a:bodyPr/>
        <a:lstStyle/>
        <a:p>
          <a:pPr algn="ctr"/>
          <a:r>
            <a:rPr lang="pt-BR" sz="1600" dirty="0"/>
            <a:t>O que é Ativo?</a:t>
          </a:r>
        </a:p>
      </dgm:t>
    </dgm:pt>
    <dgm:pt modelId="{E3367590-F177-4B41-97FB-85A7C39A0BFA}" type="parTrans" cxnId="{5C19D0C2-98C1-4C99-A87A-21B473A4745F}">
      <dgm:prSet/>
      <dgm:spPr/>
      <dgm:t>
        <a:bodyPr/>
        <a:lstStyle/>
        <a:p>
          <a:pPr algn="ctr"/>
          <a:endParaRPr lang="pt-BR" sz="1400"/>
        </a:p>
      </dgm:t>
    </dgm:pt>
    <dgm:pt modelId="{405F954A-2AF9-4303-98B1-888A83E283BE}" type="sibTrans" cxnId="{5C19D0C2-98C1-4C99-A87A-21B473A4745F}">
      <dgm:prSet/>
      <dgm:spPr/>
      <dgm:t>
        <a:bodyPr/>
        <a:lstStyle/>
        <a:p>
          <a:pPr algn="ctr"/>
          <a:endParaRPr lang="pt-BR" sz="1400"/>
        </a:p>
      </dgm:t>
    </dgm:pt>
    <dgm:pt modelId="{2332F244-3786-4F07-B3D2-3179A3842B32}">
      <dgm:prSet phldrT="[Texto]" custT="1"/>
      <dgm:spPr>
        <a:solidFill>
          <a:srgbClr val="0070C0"/>
        </a:solidFill>
      </dgm:spPr>
      <dgm:t>
        <a:bodyPr/>
        <a:lstStyle/>
        <a:p>
          <a:pPr algn="ctr"/>
          <a:r>
            <a:rPr lang="pt-BR" sz="1600" dirty="0"/>
            <a:t>Onde controlar os bens?</a:t>
          </a:r>
        </a:p>
      </dgm:t>
    </dgm:pt>
    <dgm:pt modelId="{91B987BF-0492-4E0A-8BDE-AD0ADD45D9CF}" type="parTrans" cxnId="{03946939-27CA-4154-8101-A43FF74A73FA}">
      <dgm:prSet/>
      <dgm:spPr/>
      <dgm:t>
        <a:bodyPr/>
        <a:lstStyle/>
        <a:p>
          <a:pPr algn="ctr"/>
          <a:endParaRPr lang="pt-BR" sz="1400"/>
        </a:p>
      </dgm:t>
    </dgm:pt>
    <dgm:pt modelId="{1F1C13FA-9613-496E-A413-442496455BA7}" type="sibTrans" cxnId="{03946939-27CA-4154-8101-A43FF74A73FA}">
      <dgm:prSet/>
      <dgm:spPr/>
      <dgm:t>
        <a:bodyPr/>
        <a:lstStyle/>
        <a:p>
          <a:pPr algn="ctr"/>
          <a:endParaRPr lang="pt-BR" sz="1400"/>
        </a:p>
      </dgm:t>
    </dgm:pt>
    <dgm:pt modelId="{7288B4CF-7BC2-4623-BE2D-A440323421C8}">
      <dgm:prSet phldrT="[Texto]" custT="1"/>
      <dgm:spPr>
        <a:solidFill>
          <a:srgbClr val="002060"/>
        </a:solidFill>
      </dgm:spPr>
      <dgm:t>
        <a:bodyPr/>
        <a:lstStyle/>
        <a:p>
          <a:pPr algn="ctr"/>
          <a:r>
            <a:rPr lang="pt-BR" sz="1600" dirty="0"/>
            <a:t>Quando iniciar o controle?</a:t>
          </a:r>
        </a:p>
      </dgm:t>
    </dgm:pt>
    <dgm:pt modelId="{16B96556-E1B3-4EE4-B0D8-E0E52F044E69}" type="parTrans" cxnId="{EB527AEB-17CF-4AE9-8485-56651A7426D8}">
      <dgm:prSet/>
      <dgm:spPr/>
      <dgm:t>
        <a:bodyPr/>
        <a:lstStyle/>
        <a:p>
          <a:pPr algn="ctr"/>
          <a:endParaRPr lang="pt-BR" sz="1400"/>
        </a:p>
      </dgm:t>
    </dgm:pt>
    <dgm:pt modelId="{125586AF-4057-4EC1-9D2E-3B26FC4E1769}" type="sibTrans" cxnId="{EB527AEB-17CF-4AE9-8485-56651A7426D8}">
      <dgm:prSet/>
      <dgm:spPr/>
      <dgm:t>
        <a:bodyPr/>
        <a:lstStyle/>
        <a:p>
          <a:pPr algn="ctr"/>
          <a:endParaRPr lang="pt-BR" sz="1400"/>
        </a:p>
      </dgm:t>
    </dgm:pt>
    <dgm:pt modelId="{6011C994-C2A0-462E-861C-1234FE8C32A4}">
      <dgm:prSet phldrT="[Texto]" custT="1"/>
      <dgm:spPr>
        <a:solidFill>
          <a:srgbClr val="92D050"/>
        </a:solidFill>
      </dgm:spPr>
      <dgm:t>
        <a:bodyPr/>
        <a:lstStyle/>
        <a:p>
          <a:pPr algn="ctr"/>
          <a:r>
            <a:rPr lang="pt-BR" sz="1600" dirty="0"/>
            <a:t>Porque controlar os bens?</a:t>
          </a:r>
        </a:p>
      </dgm:t>
    </dgm:pt>
    <dgm:pt modelId="{52D120DA-0382-418B-BD7A-380DEA168027}" type="parTrans" cxnId="{A1BC0866-A20D-4C98-B7BB-9137F58DADDC}">
      <dgm:prSet/>
      <dgm:spPr/>
      <dgm:t>
        <a:bodyPr/>
        <a:lstStyle/>
        <a:p>
          <a:pPr algn="ctr"/>
          <a:endParaRPr lang="pt-BR" sz="1400"/>
        </a:p>
      </dgm:t>
    </dgm:pt>
    <dgm:pt modelId="{5E8751F2-E4C0-4B57-9A8F-98E1650CB5CD}" type="sibTrans" cxnId="{A1BC0866-A20D-4C98-B7BB-9137F58DADDC}">
      <dgm:prSet/>
      <dgm:spPr/>
      <dgm:t>
        <a:bodyPr/>
        <a:lstStyle/>
        <a:p>
          <a:pPr algn="ctr"/>
          <a:endParaRPr lang="pt-BR" sz="1400"/>
        </a:p>
      </dgm:t>
    </dgm:pt>
    <dgm:pt modelId="{38DE9F89-355D-4982-9AB2-2F2BA5B3023E}" type="pres">
      <dgm:prSet presAssocID="{E5F493EF-35A5-47B1-8D27-4A55AB14E8A1}" presName="cycle" presStyleCnt="0">
        <dgm:presLayoutVars>
          <dgm:dir/>
          <dgm:resizeHandles val="exact"/>
        </dgm:presLayoutVars>
      </dgm:prSet>
      <dgm:spPr/>
    </dgm:pt>
    <dgm:pt modelId="{B32D6CA8-39BE-4BEC-95A5-302080370329}" type="pres">
      <dgm:prSet presAssocID="{E60836D2-5E54-4CB1-9043-647EDDD4436F}" presName="node" presStyleLbl="node1" presStyleIdx="0" presStyleCnt="6">
        <dgm:presLayoutVars>
          <dgm:bulletEnabled val="1"/>
        </dgm:presLayoutVars>
      </dgm:prSet>
      <dgm:spPr/>
    </dgm:pt>
    <dgm:pt modelId="{C3B36A2B-FB99-47F3-96B5-161611A28868}" type="pres">
      <dgm:prSet presAssocID="{E60836D2-5E54-4CB1-9043-647EDDD4436F}" presName="spNode" presStyleCnt="0"/>
      <dgm:spPr/>
    </dgm:pt>
    <dgm:pt modelId="{4CD0B1EC-F15A-4CDA-8AA7-7A7A573663F3}" type="pres">
      <dgm:prSet presAssocID="{565BCB37-39D6-43FA-963C-20538EFD1A35}" presName="sibTrans" presStyleLbl="sibTrans1D1" presStyleIdx="0" presStyleCnt="6"/>
      <dgm:spPr/>
    </dgm:pt>
    <dgm:pt modelId="{1D0ADB28-CF3A-4A30-95D4-494D9D905B49}" type="pres">
      <dgm:prSet presAssocID="{0FF0F46E-E463-4119-8CDD-9DD00E17968E}" presName="node" presStyleLbl="node1" presStyleIdx="1" presStyleCnt="6" custRadScaleRad="95319" custRadScaleInc="-8192">
        <dgm:presLayoutVars>
          <dgm:bulletEnabled val="1"/>
        </dgm:presLayoutVars>
      </dgm:prSet>
      <dgm:spPr/>
    </dgm:pt>
    <dgm:pt modelId="{08C0BBC9-BC66-49F8-A186-F80FB149641B}" type="pres">
      <dgm:prSet presAssocID="{0FF0F46E-E463-4119-8CDD-9DD00E17968E}" presName="spNode" presStyleCnt="0"/>
      <dgm:spPr/>
    </dgm:pt>
    <dgm:pt modelId="{AB35C924-AC6A-4D99-B0A3-48F19716E30D}" type="pres">
      <dgm:prSet presAssocID="{2886AABE-5915-41D4-9BA5-869D3B0F4A47}" presName="sibTrans" presStyleLbl="sibTrans1D1" presStyleIdx="1" presStyleCnt="6"/>
      <dgm:spPr/>
    </dgm:pt>
    <dgm:pt modelId="{15C53B1D-D081-418D-9350-8CBC0F247AD0}" type="pres">
      <dgm:prSet presAssocID="{C681ACE9-9B65-47D0-BAC0-E20ACC65EB59}" presName="node" presStyleLbl="node1" presStyleIdx="2" presStyleCnt="6" custRadScaleRad="95319" custRadScaleInc="8192">
        <dgm:presLayoutVars>
          <dgm:bulletEnabled val="1"/>
        </dgm:presLayoutVars>
      </dgm:prSet>
      <dgm:spPr/>
    </dgm:pt>
    <dgm:pt modelId="{D4ABBE4D-D77D-47F4-8610-7F834D18C249}" type="pres">
      <dgm:prSet presAssocID="{C681ACE9-9B65-47D0-BAC0-E20ACC65EB59}" presName="spNode" presStyleCnt="0"/>
      <dgm:spPr/>
    </dgm:pt>
    <dgm:pt modelId="{27207934-E1D1-4B79-8BC2-94F8C69A5661}" type="pres">
      <dgm:prSet presAssocID="{405F954A-2AF9-4303-98B1-888A83E283BE}" presName="sibTrans" presStyleLbl="sibTrans1D1" presStyleIdx="2" presStyleCnt="6"/>
      <dgm:spPr/>
    </dgm:pt>
    <dgm:pt modelId="{3E4E5A6A-18EC-4587-854C-B7248DBB69B5}" type="pres">
      <dgm:prSet presAssocID="{2332F244-3786-4F07-B3D2-3179A3842B32}" presName="node" presStyleLbl="node1" presStyleIdx="3" presStyleCnt="6">
        <dgm:presLayoutVars>
          <dgm:bulletEnabled val="1"/>
        </dgm:presLayoutVars>
      </dgm:prSet>
      <dgm:spPr/>
    </dgm:pt>
    <dgm:pt modelId="{C69BFF4D-4A59-4DD2-907F-B4C01FF67866}" type="pres">
      <dgm:prSet presAssocID="{2332F244-3786-4F07-B3D2-3179A3842B32}" presName="spNode" presStyleCnt="0"/>
      <dgm:spPr/>
    </dgm:pt>
    <dgm:pt modelId="{CF92B3C4-57FC-4C65-BF6D-261DB6214FEE}" type="pres">
      <dgm:prSet presAssocID="{1F1C13FA-9613-496E-A413-442496455BA7}" presName="sibTrans" presStyleLbl="sibTrans1D1" presStyleIdx="3" presStyleCnt="6"/>
      <dgm:spPr/>
    </dgm:pt>
    <dgm:pt modelId="{1F214482-B0AD-41DA-B12B-505E66EAB1E3}" type="pres">
      <dgm:prSet presAssocID="{7288B4CF-7BC2-4623-BE2D-A440323421C8}" presName="node" presStyleLbl="node1" presStyleIdx="4" presStyleCnt="6">
        <dgm:presLayoutVars>
          <dgm:bulletEnabled val="1"/>
        </dgm:presLayoutVars>
      </dgm:prSet>
      <dgm:spPr/>
    </dgm:pt>
    <dgm:pt modelId="{1217F31E-0FBF-4891-87F3-170BF67D2AC3}" type="pres">
      <dgm:prSet presAssocID="{7288B4CF-7BC2-4623-BE2D-A440323421C8}" presName="spNode" presStyleCnt="0"/>
      <dgm:spPr/>
    </dgm:pt>
    <dgm:pt modelId="{46CF6A01-5AB4-4AA2-9CCA-BADBDAA1BDB9}" type="pres">
      <dgm:prSet presAssocID="{125586AF-4057-4EC1-9D2E-3B26FC4E1769}" presName="sibTrans" presStyleLbl="sibTrans1D1" presStyleIdx="4" presStyleCnt="6"/>
      <dgm:spPr/>
    </dgm:pt>
    <dgm:pt modelId="{93897974-7E74-49B1-8B76-C3090D016B3F}" type="pres">
      <dgm:prSet presAssocID="{6011C994-C2A0-462E-861C-1234FE8C32A4}" presName="node" presStyleLbl="node1" presStyleIdx="5" presStyleCnt="6">
        <dgm:presLayoutVars>
          <dgm:bulletEnabled val="1"/>
        </dgm:presLayoutVars>
      </dgm:prSet>
      <dgm:spPr/>
    </dgm:pt>
    <dgm:pt modelId="{86A54A60-5881-4C2C-B6E9-19E68E9B8348}" type="pres">
      <dgm:prSet presAssocID="{6011C994-C2A0-462E-861C-1234FE8C32A4}" presName="spNode" presStyleCnt="0"/>
      <dgm:spPr/>
    </dgm:pt>
    <dgm:pt modelId="{165945BA-3270-41D4-A83C-683CC07B4647}" type="pres">
      <dgm:prSet presAssocID="{5E8751F2-E4C0-4B57-9A8F-98E1650CB5CD}" presName="sibTrans" presStyleLbl="sibTrans1D1" presStyleIdx="5" presStyleCnt="6"/>
      <dgm:spPr/>
    </dgm:pt>
  </dgm:ptLst>
  <dgm:cxnLst>
    <dgm:cxn modelId="{B18CEF07-3B54-48CA-85A0-008C7B1A4B97}" type="presOf" srcId="{1F1C13FA-9613-496E-A413-442496455BA7}" destId="{CF92B3C4-57FC-4C65-BF6D-261DB6214FEE}" srcOrd="0" destOrd="0" presId="urn:microsoft.com/office/officeart/2005/8/layout/cycle6"/>
    <dgm:cxn modelId="{41DDDD16-3634-40F8-BA4F-2D845097FD78}" type="presOf" srcId="{2332F244-3786-4F07-B3D2-3179A3842B32}" destId="{3E4E5A6A-18EC-4587-854C-B7248DBB69B5}" srcOrd="0" destOrd="0" presId="urn:microsoft.com/office/officeart/2005/8/layout/cycle6"/>
    <dgm:cxn modelId="{6A24B61F-AA20-4CE3-AD60-975738534D6D}" type="presOf" srcId="{125586AF-4057-4EC1-9D2E-3B26FC4E1769}" destId="{46CF6A01-5AB4-4AA2-9CCA-BADBDAA1BDB9}" srcOrd="0" destOrd="0" presId="urn:microsoft.com/office/officeart/2005/8/layout/cycle6"/>
    <dgm:cxn modelId="{03946939-27CA-4154-8101-A43FF74A73FA}" srcId="{E5F493EF-35A5-47B1-8D27-4A55AB14E8A1}" destId="{2332F244-3786-4F07-B3D2-3179A3842B32}" srcOrd="3" destOrd="0" parTransId="{91B987BF-0492-4E0A-8BDE-AD0ADD45D9CF}" sibTransId="{1F1C13FA-9613-496E-A413-442496455BA7}"/>
    <dgm:cxn modelId="{22D0193C-035A-4F82-AF5F-99E3CA1F606D}" type="presOf" srcId="{E60836D2-5E54-4CB1-9043-647EDDD4436F}" destId="{B32D6CA8-39BE-4BEC-95A5-302080370329}" srcOrd="0" destOrd="0" presId="urn:microsoft.com/office/officeart/2005/8/layout/cycle6"/>
    <dgm:cxn modelId="{072F783F-7488-41E4-A820-B2FDE3B0F7BB}" srcId="{E5F493EF-35A5-47B1-8D27-4A55AB14E8A1}" destId="{E60836D2-5E54-4CB1-9043-647EDDD4436F}" srcOrd="0" destOrd="0" parTransId="{CC5BA856-0838-4122-9C08-0ACB6360A9EC}" sibTransId="{565BCB37-39D6-43FA-963C-20538EFD1A35}"/>
    <dgm:cxn modelId="{A1BC0866-A20D-4C98-B7BB-9137F58DADDC}" srcId="{E5F493EF-35A5-47B1-8D27-4A55AB14E8A1}" destId="{6011C994-C2A0-462E-861C-1234FE8C32A4}" srcOrd="5" destOrd="0" parTransId="{52D120DA-0382-418B-BD7A-380DEA168027}" sibTransId="{5E8751F2-E4C0-4B57-9A8F-98E1650CB5CD}"/>
    <dgm:cxn modelId="{671BA66D-3AA8-42CC-BC37-B318DE009CC9}" type="presOf" srcId="{6011C994-C2A0-462E-861C-1234FE8C32A4}" destId="{93897974-7E74-49B1-8B76-C3090D016B3F}" srcOrd="0" destOrd="0" presId="urn:microsoft.com/office/officeart/2005/8/layout/cycle6"/>
    <dgm:cxn modelId="{EB040D7C-D766-47E5-9499-9557E8592768}" type="presOf" srcId="{5E8751F2-E4C0-4B57-9A8F-98E1650CB5CD}" destId="{165945BA-3270-41D4-A83C-683CC07B4647}" srcOrd="0" destOrd="0" presId="urn:microsoft.com/office/officeart/2005/8/layout/cycle6"/>
    <dgm:cxn modelId="{8C4C9D91-C63B-4D05-9A17-D56FCE750120}" type="presOf" srcId="{405F954A-2AF9-4303-98B1-888A83E283BE}" destId="{27207934-E1D1-4B79-8BC2-94F8C69A5661}" srcOrd="0" destOrd="0" presId="urn:microsoft.com/office/officeart/2005/8/layout/cycle6"/>
    <dgm:cxn modelId="{2789419B-3496-42B8-A079-979E662329C1}" srcId="{E5F493EF-35A5-47B1-8D27-4A55AB14E8A1}" destId="{0FF0F46E-E463-4119-8CDD-9DD00E17968E}" srcOrd="1" destOrd="0" parTransId="{AEDFB60A-A56C-4471-83E7-306BB7BB2EF0}" sibTransId="{2886AABE-5915-41D4-9BA5-869D3B0F4A47}"/>
    <dgm:cxn modelId="{83E5E2B3-339B-40E2-9B93-0C31D58378ED}" type="presOf" srcId="{7288B4CF-7BC2-4623-BE2D-A440323421C8}" destId="{1F214482-B0AD-41DA-B12B-505E66EAB1E3}" srcOrd="0" destOrd="0" presId="urn:microsoft.com/office/officeart/2005/8/layout/cycle6"/>
    <dgm:cxn modelId="{443593BB-1C8F-4C59-A50A-87693882E895}" type="presOf" srcId="{0FF0F46E-E463-4119-8CDD-9DD00E17968E}" destId="{1D0ADB28-CF3A-4A30-95D4-494D9D905B49}" srcOrd="0" destOrd="0" presId="urn:microsoft.com/office/officeart/2005/8/layout/cycle6"/>
    <dgm:cxn modelId="{9F3C4FBF-6566-42BF-87AB-BDB9159F6EC6}" type="presOf" srcId="{C681ACE9-9B65-47D0-BAC0-E20ACC65EB59}" destId="{15C53B1D-D081-418D-9350-8CBC0F247AD0}" srcOrd="0" destOrd="0" presId="urn:microsoft.com/office/officeart/2005/8/layout/cycle6"/>
    <dgm:cxn modelId="{5C19D0C2-98C1-4C99-A87A-21B473A4745F}" srcId="{E5F493EF-35A5-47B1-8D27-4A55AB14E8A1}" destId="{C681ACE9-9B65-47D0-BAC0-E20ACC65EB59}" srcOrd="2" destOrd="0" parTransId="{E3367590-F177-4B41-97FB-85A7C39A0BFA}" sibTransId="{405F954A-2AF9-4303-98B1-888A83E283BE}"/>
    <dgm:cxn modelId="{8E31DEC4-0023-4591-8357-DD53114967BA}" type="presOf" srcId="{2886AABE-5915-41D4-9BA5-869D3B0F4A47}" destId="{AB35C924-AC6A-4D99-B0A3-48F19716E30D}" srcOrd="0" destOrd="0" presId="urn:microsoft.com/office/officeart/2005/8/layout/cycle6"/>
    <dgm:cxn modelId="{87CDE5E2-4FC8-4F0D-A992-A6FEF38ECA06}" type="presOf" srcId="{E5F493EF-35A5-47B1-8D27-4A55AB14E8A1}" destId="{38DE9F89-355D-4982-9AB2-2F2BA5B3023E}" srcOrd="0" destOrd="0" presId="urn:microsoft.com/office/officeart/2005/8/layout/cycle6"/>
    <dgm:cxn modelId="{EB527AEB-17CF-4AE9-8485-56651A7426D8}" srcId="{E5F493EF-35A5-47B1-8D27-4A55AB14E8A1}" destId="{7288B4CF-7BC2-4623-BE2D-A440323421C8}" srcOrd="4" destOrd="0" parTransId="{16B96556-E1B3-4EE4-B0D8-E0E52F044E69}" sibTransId="{125586AF-4057-4EC1-9D2E-3B26FC4E1769}"/>
    <dgm:cxn modelId="{A8647AFC-C94F-4544-B844-2DDD1514ABC6}" type="presOf" srcId="{565BCB37-39D6-43FA-963C-20538EFD1A35}" destId="{4CD0B1EC-F15A-4CDA-8AA7-7A7A573663F3}" srcOrd="0" destOrd="0" presId="urn:microsoft.com/office/officeart/2005/8/layout/cycle6"/>
    <dgm:cxn modelId="{C1D27964-C087-4753-80AE-21BD2F1A8E43}" type="presParOf" srcId="{38DE9F89-355D-4982-9AB2-2F2BA5B3023E}" destId="{B32D6CA8-39BE-4BEC-95A5-302080370329}" srcOrd="0" destOrd="0" presId="urn:microsoft.com/office/officeart/2005/8/layout/cycle6"/>
    <dgm:cxn modelId="{8AF224F3-9308-40A1-BD51-399C2794F205}" type="presParOf" srcId="{38DE9F89-355D-4982-9AB2-2F2BA5B3023E}" destId="{C3B36A2B-FB99-47F3-96B5-161611A28868}" srcOrd="1" destOrd="0" presId="urn:microsoft.com/office/officeart/2005/8/layout/cycle6"/>
    <dgm:cxn modelId="{5D66CC96-5289-42A5-AB55-E7F6FCF90E0E}" type="presParOf" srcId="{38DE9F89-355D-4982-9AB2-2F2BA5B3023E}" destId="{4CD0B1EC-F15A-4CDA-8AA7-7A7A573663F3}" srcOrd="2" destOrd="0" presId="urn:microsoft.com/office/officeart/2005/8/layout/cycle6"/>
    <dgm:cxn modelId="{3FC6E173-6248-4AF7-BE73-422EC7F7CCAE}" type="presParOf" srcId="{38DE9F89-355D-4982-9AB2-2F2BA5B3023E}" destId="{1D0ADB28-CF3A-4A30-95D4-494D9D905B49}" srcOrd="3" destOrd="0" presId="urn:microsoft.com/office/officeart/2005/8/layout/cycle6"/>
    <dgm:cxn modelId="{850B47C1-BBD5-407F-8E20-F40197AE9B2C}" type="presParOf" srcId="{38DE9F89-355D-4982-9AB2-2F2BA5B3023E}" destId="{08C0BBC9-BC66-49F8-A186-F80FB149641B}" srcOrd="4" destOrd="0" presId="urn:microsoft.com/office/officeart/2005/8/layout/cycle6"/>
    <dgm:cxn modelId="{B11DBA62-B4F6-47D1-B317-CA2BDCBD1D6D}" type="presParOf" srcId="{38DE9F89-355D-4982-9AB2-2F2BA5B3023E}" destId="{AB35C924-AC6A-4D99-B0A3-48F19716E30D}" srcOrd="5" destOrd="0" presId="urn:microsoft.com/office/officeart/2005/8/layout/cycle6"/>
    <dgm:cxn modelId="{038C07E7-D6FF-4189-B914-9F8DF7E65B9A}" type="presParOf" srcId="{38DE9F89-355D-4982-9AB2-2F2BA5B3023E}" destId="{15C53B1D-D081-418D-9350-8CBC0F247AD0}" srcOrd="6" destOrd="0" presId="urn:microsoft.com/office/officeart/2005/8/layout/cycle6"/>
    <dgm:cxn modelId="{F233BF99-183D-42CD-9A91-9B6E14A5B2C2}" type="presParOf" srcId="{38DE9F89-355D-4982-9AB2-2F2BA5B3023E}" destId="{D4ABBE4D-D77D-47F4-8610-7F834D18C249}" srcOrd="7" destOrd="0" presId="urn:microsoft.com/office/officeart/2005/8/layout/cycle6"/>
    <dgm:cxn modelId="{7FDD8685-D231-43FB-8681-49CCC93E8D16}" type="presParOf" srcId="{38DE9F89-355D-4982-9AB2-2F2BA5B3023E}" destId="{27207934-E1D1-4B79-8BC2-94F8C69A5661}" srcOrd="8" destOrd="0" presId="urn:microsoft.com/office/officeart/2005/8/layout/cycle6"/>
    <dgm:cxn modelId="{DE87E393-5C78-4D65-80F0-54B32BB8E646}" type="presParOf" srcId="{38DE9F89-355D-4982-9AB2-2F2BA5B3023E}" destId="{3E4E5A6A-18EC-4587-854C-B7248DBB69B5}" srcOrd="9" destOrd="0" presId="urn:microsoft.com/office/officeart/2005/8/layout/cycle6"/>
    <dgm:cxn modelId="{10A3A6D8-5662-452A-8CC3-C2A8AD5BAC38}" type="presParOf" srcId="{38DE9F89-355D-4982-9AB2-2F2BA5B3023E}" destId="{C69BFF4D-4A59-4DD2-907F-B4C01FF67866}" srcOrd="10" destOrd="0" presId="urn:microsoft.com/office/officeart/2005/8/layout/cycle6"/>
    <dgm:cxn modelId="{BD506A49-512F-4375-959E-803837ABE350}" type="presParOf" srcId="{38DE9F89-355D-4982-9AB2-2F2BA5B3023E}" destId="{CF92B3C4-57FC-4C65-BF6D-261DB6214FEE}" srcOrd="11" destOrd="0" presId="urn:microsoft.com/office/officeart/2005/8/layout/cycle6"/>
    <dgm:cxn modelId="{4C512670-A15A-4639-82C9-6BBB56C789B9}" type="presParOf" srcId="{38DE9F89-355D-4982-9AB2-2F2BA5B3023E}" destId="{1F214482-B0AD-41DA-B12B-505E66EAB1E3}" srcOrd="12" destOrd="0" presId="urn:microsoft.com/office/officeart/2005/8/layout/cycle6"/>
    <dgm:cxn modelId="{8E985997-2F5A-4F51-B0CE-0048A86263C6}" type="presParOf" srcId="{38DE9F89-355D-4982-9AB2-2F2BA5B3023E}" destId="{1217F31E-0FBF-4891-87F3-170BF67D2AC3}" srcOrd="13" destOrd="0" presId="urn:microsoft.com/office/officeart/2005/8/layout/cycle6"/>
    <dgm:cxn modelId="{6911DD0B-94A4-4A28-945E-3316F3823648}" type="presParOf" srcId="{38DE9F89-355D-4982-9AB2-2F2BA5B3023E}" destId="{46CF6A01-5AB4-4AA2-9CCA-BADBDAA1BDB9}" srcOrd="14" destOrd="0" presId="urn:microsoft.com/office/officeart/2005/8/layout/cycle6"/>
    <dgm:cxn modelId="{6E3B372C-188D-476E-A02A-F0FE918C4B61}" type="presParOf" srcId="{38DE9F89-355D-4982-9AB2-2F2BA5B3023E}" destId="{93897974-7E74-49B1-8B76-C3090D016B3F}" srcOrd="15" destOrd="0" presId="urn:microsoft.com/office/officeart/2005/8/layout/cycle6"/>
    <dgm:cxn modelId="{9915A00A-DF34-4FE2-8F88-F893F8A80BA0}" type="presParOf" srcId="{38DE9F89-355D-4982-9AB2-2F2BA5B3023E}" destId="{86A54A60-5881-4C2C-B6E9-19E68E9B8348}" srcOrd="16" destOrd="0" presId="urn:microsoft.com/office/officeart/2005/8/layout/cycle6"/>
    <dgm:cxn modelId="{802FD848-7F0E-439D-BE01-D0F8EF7975F9}" type="presParOf" srcId="{38DE9F89-355D-4982-9AB2-2F2BA5B3023E}" destId="{165945BA-3270-41D4-A83C-683CC07B4647}" srcOrd="17" destOrd="0" presId="urn:microsoft.com/office/officeart/2005/8/layout/cycle6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2D6CA8-39BE-4BEC-95A5-302080370329}">
      <dsp:nvSpPr>
        <dsp:cNvPr id="0" name=""/>
        <dsp:cNvSpPr/>
      </dsp:nvSpPr>
      <dsp:spPr>
        <a:xfrm>
          <a:off x="2626067" y="1725"/>
          <a:ext cx="1175335" cy="763968"/>
        </a:xfrm>
        <a:prstGeom prst="roundRect">
          <a:avLst/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Como controlar os bens?</a:t>
          </a:r>
        </a:p>
      </dsp:txBody>
      <dsp:txXfrm>
        <a:off x="2663361" y="39019"/>
        <a:ext cx="1100747" cy="689380"/>
      </dsp:txXfrm>
    </dsp:sp>
    <dsp:sp modelId="{4CD0B1EC-F15A-4CDA-8AA7-7A7A573663F3}">
      <dsp:nvSpPr>
        <dsp:cNvPr id="0" name=""/>
        <dsp:cNvSpPr/>
      </dsp:nvSpPr>
      <dsp:spPr>
        <a:xfrm>
          <a:off x="1209758" y="299042"/>
          <a:ext cx="3600473" cy="3600473"/>
        </a:xfrm>
        <a:custGeom>
          <a:avLst/>
          <a:gdLst/>
          <a:ahLst/>
          <a:cxnLst/>
          <a:rect l="0" t="0" r="0" b="0"/>
          <a:pathLst>
            <a:path>
              <a:moveTo>
                <a:pt x="2597872" y="186350"/>
              </a:moveTo>
              <a:arcTo wR="1800236" hR="1800236" stAng="17778006" swAng="1307082"/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0ADB28-CF3A-4A30-95D4-494D9D905B49}">
      <dsp:nvSpPr>
        <dsp:cNvPr id="0" name=""/>
        <dsp:cNvSpPr/>
      </dsp:nvSpPr>
      <dsp:spPr>
        <a:xfrm>
          <a:off x="4086999" y="901840"/>
          <a:ext cx="1175335" cy="763968"/>
        </a:xfrm>
        <a:prstGeom prst="roundRect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Quem é o Responsável?</a:t>
          </a:r>
        </a:p>
      </dsp:txBody>
      <dsp:txXfrm>
        <a:off x="4124293" y="939134"/>
        <a:ext cx="1100747" cy="689380"/>
      </dsp:txXfrm>
    </dsp:sp>
    <dsp:sp modelId="{AB35C924-AC6A-4D99-B0A3-48F19716E30D}">
      <dsp:nvSpPr>
        <dsp:cNvPr id="0" name=""/>
        <dsp:cNvSpPr/>
      </dsp:nvSpPr>
      <dsp:spPr>
        <a:xfrm>
          <a:off x="1325310" y="383709"/>
          <a:ext cx="3600473" cy="3600473"/>
        </a:xfrm>
        <a:custGeom>
          <a:avLst/>
          <a:gdLst/>
          <a:ahLst/>
          <a:cxnLst/>
          <a:rect l="0" t="0" r="0" b="0"/>
          <a:pathLst>
            <a:path>
              <a:moveTo>
                <a:pt x="3527250" y="1292031"/>
              </a:moveTo>
              <a:arcTo wR="1800236" hR="1800236" stAng="20616152" swAng="1967697"/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C53B1D-D081-418D-9350-8CBC0F247AD0}">
      <dsp:nvSpPr>
        <dsp:cNvPr id="0" name=""/>
        <dsp:cNvSpPr/>
      </dsp:nvSpPr>
      <dsp:spPr>
        <a:xfrm>
          <a:off x="4086999" y="2702084"/>
          <a:ext cx="1175335" cy="763968"/>
        </a:xfrm>
        <a:prstGeom prst="roundRect">
          <a:avLst/>
        </a:prstGeom>
        <a:solidFill>
          <a:srgbClr val="EF501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O que é Ativo?</a:t>
          </a:r>
        </a:p>
      </dsp:txBody>
      <dsp:txXfrm>
        <a:off x="4124293" y="2739378"/>
        <a:ext cx="1100747" cy="689380"/>
      </dsp:txXfrm>
    </dsp:sp>
    <dsp:sp modelId="{27207934-E1D1-4B79-8BC2-94F8C69A5661}">
      <dsp:nvSpPr>
        <dsp:cNvPr id="0" name=""/>
        <dsp:cNvSpPr/>
      </dsp:nvSpPr>
      <dsp:spPr>
        <a:xfrm>
          <a:off x="1209758" y="468377"/>
          <a:ext cx="3600473" cy="3600473"/>
        </a:xfrm>
        <a:custGeom>
          <a:avLst/>
          <a:gdLst/>
          <a:ahLst/>
          <a:cxnLst/>
          <a:rect l="0" t="0" r="0" b="0"/>
          <a:pathLst>
            <a:path>
              <a:moveTo>
                <a:pt x="3139854" y="3002848"/>
              </a:moveTo>
              <a:arcTo wR="1800236" hR="1800236" stAng="2514912" swAng="1307082"/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4E5A6A-18EC-4587-854C-B7248DBB69B5}">
      <dsp:nvSpPr>
        <dsp:cNvPr id="0" name=""/>
        <dsp:cNvSpPr/>
      </dsp:nvSpPr>
      <dsp:spPr>
        <a:xfrm>
          <a:off x="2626067" y="3602198"/>
          <a:ext cx="1175335" cy="763968"/>
        </a:xfrm>
        <a:prstGeom prst="roundRect">
          <a:avLst/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Onde controlar os bens?</a:t>
          </a:r>
        </a:p>
      </dsp:txBody>
      <dsp:txXfrm>
        <a:off x="2663361" y="3639492"/>
        <a:ext cx="1100747" cy="689380"/>
      </dsp:txXfrm>
    </dsp:sp>
    <dsp:sp modelId="{CF92B3C4-57FC-4C65-BF6D-261DB6214FEE}">
      <dsp:nvSpPr>
        <dsp:cNvPr id="0" name=""/>
        <dsp:cNvSpPr/>
      </dsp:nvSpPr>
      <dsp:spPr>
        <a:xfrm>
          <a:off x="1413498" y="383709"/>
          <a:ext cx="3600473" cy="3600473"/>
        </a:xfrm>
        <a:custGeom>
          <a:avLst/>
          <a:gdLst/>
          <a:ahLst/>
          <a:cxnLst/>
          <a:rect l="0" t="0" r="0" b="0"/>
          <a:pathLst>
            <a:path>
              <a:moveTo>
                <a:pt x="1205053" y="3499238"/>
              </a:moveTo>
              <a:arcTo wR="1800236" hR="1800236" stAng="6558362" swAng="1501663"/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214482-B0AD-41DA-B12B-505E66EAB1E3}">
      <dsp:nvSpPr>
        <dsp:cNvPr id="0" name=""/>
        <dsp:cNvSpPr/>
      </dsp:nvSpPr>
      <dsp:spPr>
        <a:xfrm>
          <a:off x="1067016" y="2702080"/>
          <a:ext cx="1175335" cy="763968"/>
        </a:xfrm>
        <a:prstGeom prst="roundRect">
          <a:avLst/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Quando iniciar o controle?</a:t>
          </a:r>
        </a:p>
      </dsp:txBody>
      <dsp:txXfrm>
        <a:off x="1104310" y="2739374"/>
        <a:ext cx="1100747" cy="689380"/>
      </dsp:txXfrm>
    </dsp:sp>
    <dsp:sp modelId="{46CF6A01-5AB4-4AA2-9CCA-BADBDAA1BDB9}">
      <dsp:nvSpPr>
        <dsp:cNvPr id="0" name=""/>
        <dsp:cNvSpPr/>
      </dsp:nvSpPr>
      <dsp:spPr>
        <a:xfrm>
          <a:off x="1413498" y="383709"/>
          <a:ext cx="3600473" cy="3600473"/>
        </a:xfrm>
        <a:custGeom>
          <a:avLst/>
          <a:gdLst/>
          <a:ahLst/>
          <a:cxnLst/>
          <a:rect l="0" t="0" r="0" b="0"/>
          <a:pathLst>
            <a:path>
              <a:moveTo>
                <a:pt x="73220" y="2308437"/>
              </a:moveTo>
              <a:arcTo wR="1800236" hR="1800236" stAng="9816159" swAng="1967682"/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897974-7E74-49B1-8B76-C3090D016B3F}">
      <dsp:nvSpPr>
        <dsp:cNvPr id="0" name=""/>
        <dsp:cNvSpPr/>
      </dsp:nvSpPr>
      <dsp:spPr>
        <a:xfrm>
          <a:off x="1067016" y="901844"/>
          <a:ext cx="1175335" cy="763968"/>
        </a:xfrm>
        <a:prstGeom prst="roundRect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Porque controlar os bens?</a:t>
          </a:r>
        </a:p>
      </dsp:txBody>
      <dsp:txXfrm>
        <a:off x="1104310" y="939138"/>
        <a:ext cx="1100747" cy="689380"/>
      </dsp:txXfrm>
    </dsp:sp>
    <dsp:sp modelId="{165945BA-3270-41D4-A83C-683CC07B4647}">
      <dsp:nvSpPr>
        <dsp:cNvPr id="0" name=""/>
        <dsp:cNvSpPr/>
      </dsp:nvSpPr>
      <dsp:spPr>
        <a:xfrm>
          <a:off x="1413498" y="383709"/>
          <a:ext cx="3600473" cy="3600473"/>
        </a:xfrm>
        <a:custGeom>
          <a:avLst/>
          <a:gdLst/>
          <a:ahLst/>
          <a:cxnLst/>
          <a:rect l="0" t="0" r="0" b="0"/>
          <a:pathLst>
            <a:path>
              <a:moveTo>
                <a:pt x="542165" y="512561"/>
              </a:moveTo>
              <a:arcTo wR="1800236" hR="1800236" stAng="13539975" swAng="1501663"/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5ED236C8-ADF5-40A5-5423-9F05150BB9A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EC6E5CAF-2ADC-1124-DF1A-5A1BE05252A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AD30271-FADD-4710-9DE4-49778D9AE2D4}" type="datetimeFigureOut">
              <a:rPr lang="pt-BR"/>
              <a:pPr>
                <a:defRPr/>
              </a:pPr>
              <a:t>30/10/2026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4497D0D-C698-5279-8B53-C21F627F995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3D98F83-AB65-C88D-7A8E-0EA76A98842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8C8D4F26-A2DC-4539-9C23-BD83FB216CC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438D237B-869A-801D-570E-7D61829FEF1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0A8B761C-8639-7B7A-BB3B-535AFC7B079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036A851-5E08-4C78-8448-6AFB2D0D0917}" type="datetimeFigureOut">
              <a:rPr lang="pt-BR"/>
              <a:pPr>
                <a:defRPr/>
              </a:pPr>
              <a:t>30/10/2026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A9307006-E380-F4BD-3883-1C25F35EAEA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F59000A9-6B60-E2B9-6DD3-5E1A498F62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noProof="0"/>
              <a:t>Clique para editar os estilos de texto Mestres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F562E00-712D-D56A-945F-BC5CCBF9292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4945BD8-0494-5B9F-1323-6FA6AD2F55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6D293C34-1392-4F60-9712-3A45DDADCCE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Pergunte à turma: se amanhã o Tribunal pedir relação completa dos computadores, veículos, máquinas, equipamentos e imóveis, a Prefeitura consegue indicar localização, responsável e situação? Use as respostas para contextualizar a aula.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59863D-E575-6093-2012-E58AB42BE3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CCA427-3BC5-3650-6B95-A1A5F6FA59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79A76D-5072-29D8-215E-FEF2960DD9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Pergunte à turma: se amanhã o Tribunal pedir relação completa dos computadores, veículos, máquinas, equipamentos e imóveis, a Prefeitura consegue indicar localização, responsável e situação? Use as respostas para contextualizar a aula.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6F40BF-3B7E-DE98-391C-CFC940AF1C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7866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AD71E2-3288-FD69-2521-4E658E4493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AB0D62-0DD8-0DF7-D031-AD7B7AD341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9E2519-B03D-9D66-5B29-E69E963261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Pergunte à turma: se amanhã o Tribunal pedir relação completa dos computadores, veículos, máquinas, equipamentos e imóveis, a Prefeitura consegue indicar localização, responsável e situação? Use as respostas para contextualizar a aula.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C5BA61-1B30-2816-2C34-02E02D021D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7334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34A792-D1B8-9821-5E6E-6C2CFDACA2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AFC74DF-29B4-5D73-F481-A8B5453503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C62B5C-5FDD-75C4-A688-F1B7D4FF36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Pergunte à turma: se amanhã o Tribunal pedir relação completa dos computadores, veículos, máquinas, equipamentos e imóveis, a Prefeitura consegue indicar localização, responsável e situação? Use as respostas para contextualizar a aula.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AFDEB2-3E79-F01D-9F35-0C74A8F516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0683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Mostre que uma boa gestão patrimonial começa no recebimento. O bem pode ser pago corretamente e ainda assim chegar com especificação errada, quantidade divergente ou sem vínculo com o cadastro patrimonial.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Enfatize que o termo não é burocracia. É parte da rastreabilidade. Mudou o servidor, a unidade ou a localização? O vínculo precisa ser atualizado.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esse exemplo simples. A desorganização não nasce de um grande evento; normalmente nasce de pequenas mudanças físicas que não são refletidas no sistema.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Explique que não é possível presumir qual sistema está correto. A divergência pode decorrer de aquisições não incorporadas, baixas pendentes, classificações incorretas ou anos sem conciliação.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Mostre que o inventário deve produzir informações gerenciais. Bens não localizados, sem etiqueta, sem cadastro, em mau estado ou ociosos exigem providências distintas.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Não fixe uma periodicidade única para todos os municípios. O importante é haver rotina de conciliação proporcional ao volume e ao risco, evitando acúmulo de diferenças ao fim do exercício.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Amplie o conceito. Patrimônio não é apenas “não perder o bem”. Um equipamento caro parado por falta de manutenção representa perda de utilidade e de valor público.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Relacione esses sinais com situações reais que os participantes reconhecem. Se desejar, peça que levantem a mão para os três problemas mais frequentes em seus municípios.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2">
            <a:extLst>
              <a:ext uri="{FF2B5EF4-FFF2-40B4-BE49-F238E27FC236}">
                <a16:creationId xmlns:a16="http://schemas.microsoft.com/office/drawing/2014/main" id="{29F34FBE-0247-EB56-8363-7DC413BDBF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338" y="-401638"/>
            <a:ext cx="12225338" cy="456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CDE229AD-C35C-9169-2A6B-3AC0D978E4DA}"/>
              </a:ext>
            </a:extLst>
          </p:cNvPr>
          <p:cNvSpPr/>
          <p:nvPr userDrawn="1"/>
        </p:nvSpPr>
        <p:spPr>
          <a:xfrm>
            <a:off x="11353800" y="5995988"/>
            <a:ext cx="606425" cy="7207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1EBA8F7-F116-E1B2-C9E4-823FDF07CDB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8A34DA05-1EA5-4677-BB24-9CA9F5356731}" type="datetimeFigureOut">
              <a:rPr lang="pt-BR"/>
              <a:pPr>
                <a:defRPr/>
              </a:pPr>
              <a:t>30/10/2026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418FB13-4FDB-DAD8-CB31-B4D9EA7F0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73E9FFC-32CD-E5B1-5AB8-973095B33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120406E7-E995-4191-A7B5-910FA3B49433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693777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2">
            <a:extLst>
              <a:ext uri="{FF2B5EF4-FFF2-40B4-BE49-F238E27FC236}">
                <a16:creationId xmlns:a16="http://schemas.microsoft.com/office/drawing/2014/main" id="{B674884F-8330-54E1-3E84-CCD6DDD15B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338" y="-271463"/>
            <a:ext cx="12268201" cy="170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dirty="0"/>
              <a:t>Clique para editar 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14" name="Título 1"/>
          <p:cNvSpPr>
            <a:spLocks noGrp="1"/>
          </p:cNvSpPr>
          <p:nvPr>
            <p:ph type="ctrTitle"/>
          </p:nvPr>
        </p:nvSpPr>
        <p:spPr>
          <a:xfrm>
            <a:off x="838200" y="249443"/>
            <a:ext cx="9829800" cy="1087867"/>
          </a:xfrm>
          <a:prstGeom prst="rect">
            <a:avLst/>
          </a:prstGeom>
        </p:spPr>
        <p:txBody>
          <a:bodyPr anchor="b" anchorCtr="0"/>
          <a:lstStyle>
            <a:lvl1pPr algn="l">
              <a:defRPr sz="4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F77A834-C931-5A41-3830-3945ADF6B1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D45151F1-E4CF-45C1-8CE8-44652989EEBE}" type="datetimeFigureOut">
              <a:rPr lang="pt-BR"/>
              <a:pPr>
                <a:defRPr/>
              </a:pPr>
              <a:t>30/10/2026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DD7FF1D-CD81-34C9-FD95-15E17C36C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55D2001-FC0A-80ED-A983-660B29022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E3CAABD1-B917-4A82-9E0B-54E76F1CFBD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432557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2">
            <a:extLst>
              <a:ext uri="{FF2B5EF4-FFF2-40B4-BE49-F238E27FC236}">
                <a16:creationId xmlns:a16="http://schemas.microsoft.com/office/drawing/2014/main" id="{F06DCB4F-11B9-010D-4343-85AB03C458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338" y="-271463"/>
            <a:ext cx="12268201" cy="170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dirty="0"/>
              <a:t>Clique para editar 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dirty="0"/>
              <a:t>Clique para editar 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11" name="Título 1"/>
          <p:cNvSpPr>
            <a:spLocks noGrp="1"/>
          </p:cNvSpPr>
          <p:nvPr>
            <p:ph type="ctrTitle"/>
          </p:nvPr>
        </p:nvSpPr>
        <p:spPr>
          <a:xfrm>
            <a:off x="838200" y="249443"/>
            <a:ext cx="9829800" cy="1087867"/>
          </a:xfrm>
          <a:prstGeom prst="rect">
            <a:avLst/>
          </a:prstGeom>
        </p:spPr>
        <p:txBody>
          <a:bodyPr anchor="b" anchorCtr="0"/>
          <a:lstStyle>
            <a:lvl1pPr algn="l">
              <a:defRPr sz="4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A557498-BD8A-C202-30EA-658B99E1CE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4437A4DD-7609-4532-BFF8-AA44B5FA3668}" type="datetimeFigureOut">
              <a:rPr lang="pt-BR"/>
              <a:pPr>
                <a:defRPr/>
              </a:pPr>
              <a:t>30/10/2026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1D1E9AA-D62E-04C1-B188-DA2409522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BDD29D8-F5B9-0FD8-6A5C-CCF76EDD7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78066E5E-ACE5-4EA2-8539-1115B70E5D2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81386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2">
            <a:extLst>
              <a:ext uri="{FF2B5EF4-FFF2-40B4-BE49-F238E27FC236}">
                <a16:creationId xmlns:a16="http://schemas.microsoft.com/office/drawing/2014/main" id="{98CE7D7E-8BE9-C40B-0164-7784100759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338" y="-271463"/>
            <a:ext cx="12268201" cy="170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dirty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dirty="0"/>
              <a:t>Clique para editar 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2" name="Título 1"/>
          <p:cNvSpPr>
            <a:spLocks noGrp="1"/>
          </p:cNvSpPr>
          <p:nvPr>
            <p:ph type="ctrTitle"/>
          </p:nvPr>
        </p:nvSpPr>
        <p:spPr>
          <a:xfrm>
            <a:off x="838200" y="249443"/>
            <a:ext cx="9829800" cy="1087867"/>
          </a:xfrm>
          <a:prstGeom prst="rect">
            <a:avLst/>
          </a:prstGeom>
        </p:spPr>
        <p:txBody>
          <a:bodyPr anchor="b" anchorCtr="0"/>
          <a:lstStyle>
            <a:lvl1pPr algn="l">
              <a:defRPr sz="4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AEE8EC9B-3ABC-4165-0650-87DC654291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541AEE37-4954-4B55-A970-FFE33291F0B1}" type="datetimeFigureOut">
              <a:rPr lang="pt-BR"/>
              <a:pPr>
                <a:defRPr/>
              </a:pPr>
              <a:t>30/10/2026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AD0828E-EDB3-03DA-BB30-D60E941BB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56254F9-16BF-BB32-0DEF-6FAF61489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E361C285-9A9C-4982-AC8A-095DDF4F015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0670391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2">
            <a:extLst>
              <a:ext uri="{FF2B5EF4-FFF2-40B4-BE49-F238E27FC236}">
                <a16:creationId xmlns:a16="http://schemas.microsoft.com/office/drawing/2014/main" id="{6814CA2E-A8D2-904E-A025-7DD4BA82CC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338" y="-271463"/>
            <a:ext cx="12268201" cy="170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ítulo 1"/>
          <p:cNvSpPr>
            <a:spLocks noGrp="1"/>
          </p:cNvSpPr>
          <p:nvPr>
            <p:ph type="ctrTitle"/>
          </p:nvPr>
        </p:nvSpPr>
        <p:spPr>
          <a:xfrm>
            <a:off x="838200" y="249443"/>
            <a:ext cx="9829800" cy="1087867"/>
          </a:xfrm>
          <a:prstGeom prst="rect">
            <a:avLst/>
          </a:prstGeom>
        </p:spPr>
        <p:txBody>
          <a:bodyPr anchor="b" anchorCtr="0"/>
          <a:lstStyle>
            <a:lvl1pPr algn="l">
              <a:defRPr sz="4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2960004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9E40E188-F0E7-727B-8EF9-2CCFC64B3365}"/>
              </a:ext>
            </a:extLst>
          </p:cNvPr>
          <p:cNvSpPr/>
          <p:nvPr userDrawn="1"/>
        </p:nvSpPr>
        <p:spPr>
          <a:xfrm>
            <a:off x="0" y="0"/>
            <a:ext cx="12192000" cy="1603375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pic>
        <p:nvPicPr>
          <p:cNvPr id="3" name="Imagem 3">
            <a:extLst>
              <a:ext uri="{FF2B5EF4-FFF2-40B4-BE49-F238E27FC236}">
                <a16:creationId xmlns:a16="http://schemas.microsoft.com/office/drawing/2014/main" id="{1E13ADF0-EB7F-6636-18F0-086AA41722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71538"/>
            <a:ext cx="12268200" cy="825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73779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CE_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556248"/>
            <a:ext cx="292608" cy="15544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315B9E"/>
                </a:solidFill>
                <a:latin typeface="Arial"/>
                <a:ea typeface="Arial"/>
                <a:cs typeface="Arial"/>
              </a:defRPr>
            </a:lvl1pPr>
          </a:lstStyle>
          <a:p>
            <a:pPr algn="ctr"/>
            <a:fld id="{F7021451-1387-4CA6-816F-3879F97B5CBC}" type="slidenum">
              <a:rPr lang="en-US" b="1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4905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0955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03D0B1-9C64-3D5C-19B4-698C7B002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C95240F-E13B-CD7F-AE92-D5BFBBDB5C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89E9BB2-31FA-4F7D-647E-B6AFB0BF4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42ED4-5B72-47E1-AD4F-F627AC44CBF7}" type="datetime1">
              <a:rPr lang="pt-BR" smtClean="0"/>
              <a:t>30/10/2026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E07CE46-6648-D7CD-EB61-AED6FAFB9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Profa. Liana Melo</a:t>
            </a: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BB46FA7-1095-4609-8367-A39D11076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6C09F-46A0-4715-82BF-198FCE16F0B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2428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magem 1">
            <a:extLst>
              <a:ext uri="{FF2B5EF4-FFF2-40B4-BE49-F238E27FC236}">
                <a16:creationId xmlns:a16="http://schemas.microsoft.com/office/drawing/2014/main" id="{01F49DE1-6D34-08BA-18F3-7AEF843F514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1425" y="6194425"/>
            <a:ext cx="566738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50" r:id="rId1"/>
    <p:sldLayoutId id="2147483851" r:id="rId2"/>
    <p:sldLayoutId id="2147483852" r:id="rId3"/>
    <p:sldLayoutId id="2147483853" r:id="rId4"/>
    <p:sldLayoutId id="2147483854" r:id="rId5"/>
    <p:sldLayoutId id="2147483855" r:id="rId6"/>
    <p:sldLayoutId id="2147483856" r:id="rId7"/>
    <p:sldLayoutId id="2147483857" r:id="rId8"/>
    <p:sldLayoutId id="2147483858" r:id="rId9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rgbClr val="EAEAEA"/>
          </a:solidFill>
          <a:latin typeface="+mn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EAEAEA"/>
          </a:solidFill>
          <a:latin typeface="Calibri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EAEAEA"/>
          </a:solidFill>
          <a:latin typeface="Calibri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EAEAEA"/>
          </a:solidFill>
          <a:latin typeface="Calibri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EAEAEA"/>
          </a:solidFill>
          <a:latin typeface="Calibri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EAEAEA"/>
          </a:solidFill>
          <a:latin typeface="Calibri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EAEAEA"/>
          </a:solidFill>
          <a:latin typeface="Calibri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EAEAEA"/>
          </a:solidFill>
          <a:latin typeface="Calibri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EAEAEA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sv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mailto:dajur@tcepi.tc.br" TargetMode="External"/><Relationship Id="rId2" Type="http://schemas.openxmlformats.org/officeDocument/2006/relationships/hyperlink" Target="mailto:dfcontas@tcepi.tc.br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ítulo 1">
            <a:extLst>
              <a:ext uri="{FF2B5EF4-FFF2-40B4-BE49-F238E27FC236}">
                <a16:creationId xmlns:a16="http://schemas.microsoft.com/office/drawing/2014/main" id="{460A12A8-6163-D0A0-F143-0E7339D7E8BA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 bwMode="auto">
          <a:xfrm>
            <a:off x="3360420" y="1543050"/>
            <a:ext cx="8751071" cy="158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r>
              <a:rPr lang="pt-BR" altLang="pt-BR" sz="4800" dirty="0"/>
              <a:t>GESTÃO EFICIENTE DO PATRIMÔNIO NO SETOR PÚBLICO</a:t>
            </a:r>
          </a:p>
        </p:txBody>
      </p:sp>
      <p:sp>
        <p:nvSpPr>
          <p:cNvPr id="11267" name="CaixaDeTexto 3">
            <a:extLst>
              <a:ext uri="{FF2B5EF4-FFF2-40B4-BE49-F238E27FC236}">
                <a16:creationId xmlns:a16="http://schemas.microsoft.com/office/drawing/2014/main" id="{E6C22336-F150-9C82-2771-5F0863D8B7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2230" y="4216400"/>
            <a:ext cx="5137513" cy="1908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pt-BR" altLang="pt-BR" dirty="0"/>
          </a:p>
          <a:p>
            <a:pPr eaLnBrk="1" hangingPunct="1"/>
            <a:endParaRPr lang="pt-BR" altLang="pt-BR" sz="2800" dirty="0"/>
          </a:p>
          <a:p>
            <a:pPr algn="r" eaLnBrk="1" hangingPunct="1"/>
            <a:r>
              <a:rPr lang="pt-BR" altLang="pt-BR" sz="3600" b="1" i="1" dirty="0"/>
              <a:t>LIANA DE CASTRO MELO</a:t>
            </a:r>
          </a:p>
          <a:p>
            <a:pPr algn="r" eaLnBrk="1" hangingPunct="1"/>
            <a:r>
              <a:rPr lang="pt-BR" altLang="pt-BR" sz="3600" b="1" i="1" dirty="0"/>
              <a:t>Diretora DFCONTAS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395469-B403-7C4B-FF67-30A7ADE695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BA37C476-AAD1-8ADC-8D56-54877AD8FD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249238"/>
            <a:ext cx="9829800" cy="1087437"/>
          </a:xfrm>
        </p:spPr>
        <p:txBody>
          <a:bodyPr/>
          <a:lstStyle/>
          <a:p>
            <a:pPr algn="ctr">
              <a:defRPr/>
            </a:pPr>
            <a:r>
              <a:rPr lang="pt-BR" dirty="0">
                <a:solidFill>
                  <a:schemeClr val="bg1"/>
                </a:solidFill>
              </a:rPr>
              <a:t>Qual a importância de uma gestão eficiente?</a:t>
            </a:r>
            <a:endParaRPr lang="pt-BR" dirty="0"/>
          </a:p>
        </p:txBody>
      </p:sp>
      <p:pic>
        <p:nvPicPr>
          <p:cNvPr id="6" name="Trabalho em Equipe I O melhor vídeo motivacional 2020 (1)">
            <a:hlinkClick r:id="" action="ppaction://media"/>
            <a:extLst>
              <a:ext uri="{FF2B5EF4-FFF2-40B4-BE49-F238E27FC236}">
                <a16:creationId xmlns:a16="http://schemas.microsoft.com/office/drawing/2014/main" id="{D2D8A287-3C3A-916D-4FF2-1A06B25A7EC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38375" y="1438274"/>
            <a:ext cx="7426325" cy="4217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067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8210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ítulo 2">
            <a:extLst>
              <a:ext uri="{FF2B5EF4-FFF2-40B4-BE49-F238E27FC236}">
                <a16:creationId xmlns:a16="http://schemas.microsoft.com/office/drawing/2014/main" id="{9561CF24-ADC7-E3BF-2D8B-EC3821F74FC4}"/>
              </a:ext>
            </a:extLst>
          </p:cNvPr>
          <p:cNvSpPr>
            <a:spLocks noGrp="1"/>
          </p:cNvSpPr>
          <p:nvPr>
            <p:ph type="ctrTitle"/>
          </p:nvPr>
        </p:nvSpPr>
        <p:spPr bwMode="auto">
          <a:xfrm>
            <a:off x="2057400" y="-122238"/>
            <a:ext cx="9829800" cy="10874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algn="r" eaLnBrk="1" hangingPunct="1"/>
            <a:r>
              <a:rPr lang="pt-BR" altLang="pt-BR" sz="3600" dirty="0">
                <a:solidFill>
                  <a:schemeClr val="bg1"/>
                </a:solidFill>
              </a:rPr>
              <a:t>Gestão Patrimonial</a:t>
            </a:r>
            <a:endParaRPr lang="pt-BR" altLang="pt-BR" sz="3500" dirty="0">
              <a:solidFill>
                <a:schemeClr val="bg1"/>
              </a:solidFill>
            </a:endParaRPr>
          </a:p>
        </p:txBody>
      </p:sp>
      <p:sp>
        <p:nvSpPr>
          <p:cNvPr id="44036" name="AutoShape 6" descr="Gestão de frota">
            <a:extLst>
              <a:ext uri="{FF2B5EF4-FFF2-40B4-BE49-F238E27FC236}">
                <a16:creationId xmlns:a16="http://schemas.microsoft.com/office/drawing/2014/main" id="{44E8704D-E84E-5B5A-4FD3-5BAABB4A253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pt-BR" altLang="pt-BR"/>
          </a:p>
        </p:txBody>
      </p:sp>
      <p:sp>
        <p:nvSpPr>
          <p:cNvPr id="5" name="Espaço Reservado para Conteúdo 1">
            <a:extLst>
              <a:ext uri="{FF2B5EF4-FFF2-40B4-BE49-F238E27FC236}">
                <a16:creationId xmlns:a16="http://schemas.microsoft.com/office/drawing/2014/main" id="{AF44D82D-FB34-00A7-D638-3EA088A9579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69481" y="2367672"/>
            <a:ext cx="4974773" cy="212161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algn="just">
              <a:buNone/>
              <a:defRPr/>
            </a:pPr>
            <a:r>
              <a:rPr lang="pt-BR" sz="2400" dirty="0">
                <a:effectLst/>
                <a:ea typeface="Calibri" panose="020F0502020204030204" pitchFamily="34" charset="0"/>
              </a:rPr>
              <a:t>A Gestão Patrimonial desempenha um papel fundamental na administração pública, com o </a:t>
            </a:r>
            <a:r>
              <a:rPr lang="pt-BR" sz="2400" b="1" dirty="0">
                <a:effectLst/>
                <a:ea typeface="Calibri" panose="020F0502020204030204" pitchFamily="34" charset="0"/>
              </a:rPr>
              <a:t>objetivo</a:t>
            </a:r>
            <a:r>
              <a:rPr lang="pt-BR" sz="2400" dirty="0">
                <a:effectLst/>
                <a:ea typeface="Calibri" panose="020F0502020204030204" pitchFamily="34" charset="0"/>
              </a:rPr>
              <a:t> de </a:t>
            </a:r>
            <a:r>
              <a:rPr lang="pt-BR" sz="2400" b="1" dirty="0">
                <a:effectLst/>
                <a:ea typeface="Calibri" panose="020F0502020204030204" pitchFamily="34" charset="0"/>
              </a:rPr>
              <a:t>controlar os bens patrimoniais </a:t>
            </a:r>
            <a:r>
              <a:rPr lang="pt-BR" sz="2400" dirty="0">
                <a:effectLst/>
                <a:ea typeface="Calibri" panose="020F0502020204030204" pitchFamily="34" charset="0"/>
              </a:rPr>
              <a:t>desde o seu ingresso na organização até a sua baixa no acervo.</a:t>
            </a:r>
            <a:endParaRPr lang="pt-BR" sz="2400" kern="50" dirty="0">
              <a:ea typeface="Segoe UI" panose="020B0502040204020203" pitchFamily="34" charset="0"/>
            </a:endParaRP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3062B461-3E3E-168F-7E5C-8826ACE387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0940" y="2289039"/>
            <a:ext cx="5773610" cy="22788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C564E8-2F7A-6686-16B4-5B4CFC217B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89606EE4-D521-C41B-3B62-63F89CC148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7273" y="2885066"/>
            <a:ext cx="8531311" cy="1087867"/>
          </a:xfrm>
        </p:spPr>
        <p:txBody>
          <a:bodyPr/>
          <a:lstStyle/>
          <a:p>
            <a:pPr algn="ctr"/>
            <a:r>
              <a:rPr lang="pt-BR" sz="4800" dirty="0">
                <a:solidFill>
                  <a:schemeClr val="tx1"/>
                </a:solidFill>
              </a:rPr>
              <a:t>QUAL O IMPACTO </a:t>
            </a:r>
            <a:r>
              <a:rPr lang="pt-BR" sz="4800">
                <a:solidFill>
                  <a:schemeClr val="tx1"/>
                </a:solidFill>
              </a:rPr>
              <a:t>DA GESTÃO PATRIMONIAL NA ADMINISTRAÇÃO </a:t>
            </a:r>
            <a:r>
              <a:rPr lang="pt-BR" sz="4800" dirty="0">
                <a:solidFill>
                  <a:schemeClr val="tx1"/>
                </a:solidFill>
              </a:rPr>
              <a:t>PÚBLICA? </a:t>
            </a:r>
          </a:p>
        </p:txBody>
      </p:sp>
      <p:pic>
        <p:nvPicPr>
          <p:cNvPr id="2" name="Imagem 1" descr="Desenho de personagem de desenho animado&#10;&#10;Descrição gerada automaticamente com confiança média">
            <a:extLst>
              <a:ext uri="{FF2B5EF4-FFF2-40B4-BE49-F238E27FC236}">
                <a16:creationId xmlns:a16="http://schemas.microsoft.com/office/drawing/2014/main" id="{1983C14D-E813-2C92-3819-C9C1C852D0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6292" y="1376730"/>
            <a:ext cx="3245708" cy="5481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039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A7E00C31-CAF2-F796-7079-E69ABF02D4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5870" y="390101"/>
            <a:ext cx="9978390" cy="6077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9095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Mais de 2.400 crianças recebem transporte escolar gratuito">
            <a:extLst>
              <a:ext uri="{FF2B5EF4-FFF2-40B4-BE49-F238E27FC236}">
                <a16:creationId xmlns:a16="http://schemas.microsoft.com/office/drawing/2014/main" id="{4D3C03E9-30F2-3E46-7918-B317494CA8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4300"/>
            <a:ext cx="6137910" cy="3605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Alguns pais de alunos denunciam as péssimas condições dos ônibus escolares na zona rural de Cacoal (Foto: Rogerio Aderbal/G1)">
            <a:extLst>
              <a:ext uri="{FF2B5EF4-FFF2-40B4-BE49-F238E27FC236}">
                <a16:creationId xmlns:a16="http://schemas.microsoft.com/office/drawing/2014/main" id="{8AC6A8A9-9C56-4E7B-35D4-F33AA5C821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9820" y="-114300"/>
            <a:ext cx="6012180" cy="354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Pacientes são transportados no assoalho do veículo (Foto: Rosiane Vargas/G1)">
            <a:extLst>
              <a:ext uri="{FF2B5EF4-FFF2-40B4-BE49-F238E27FC236}">
                <a16:creationId xmlns:a16="http://schemas.microsoft.com/office/drawing/2014/main" id="{55AC08E1-47D7-B5F3-C783-A7A03F1C0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9820" y="3429000"/>
            <a:ext cx="6012180" cy="3531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Prefeitura recebe nova ambulância para reforçar frota da Saúde – Prefeitura  de Santo Antônio de Posse">
            <a:extLst>
              <a:ext uri="{FF2B5EF4-FFF2-40B4-BE49-F238E27FC236}">
                <a16:creationId xmlns:a16="http://schemas.microsoft.com/office/drawing/2014/main" id="{371329CB-CA66-0C5B-9395-38F7191E3B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90887"/>
            <a:ext cx="6179820" cy="3287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8673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43000" cy="6400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118872" y="155448"/>
            <a:ext cx="841248" cy="50292"/>
          </a:xfrm>
          <a:prstGeom prst="rect">
            <a:avLst/>
          </a:prstGeom>
          <a:solidFill>
            <a:srgbClr val="315B9E"/>
          </a:solidFill>
          <a:ln w="12700">
            <a:solidFill>
              <a:srgbClr val="315B9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594360" y="6492240"/>
            <a:ext cx="9921240" cy="0"/>
          </a:xfrm>
          <a:prstGeom prst="line">
            <a:avLst/>
          </a:prstGeom>
          <a:noFill/>
          <a:ln w="8890">
            <a:solidFill>
              <a:srgbClr val="A8B3B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6"/>
          <p:cNvSpPr/>
          <p:nvPr/>
        </p:nvSpPr>
        <p:spPr>
          <a:xfrm>
            <a:off x="594360" y="868680"/>
            <a:ext cx="10972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1732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Seu Município sabe exatamente quais bens possui?</a:t>
            </a:r>
            <a:endParaRPr lang="en-US" sz="2900" dirty="0"/>
          </a:p>
        </p:txBody>
      </p:sp>
      <p:sp>
        <p:nvSpPr>
          <p:cNvPr id="10" name="Text 7"/>
          <p:cNvSpPr/>
          <p:nvPr/>
        </p:nvSpPr>
        <p:spPr>
          <a:xfrm>
            <a:off x="594360" y="1691639"/>
            <a:ext cx="8513064" cy="5929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61758A"/>
                </a:solidFill>
              </a:rPr>
              <a:t>E consegue responder, com segurança: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777240" y="2514600"/>
            <a:ext cx="3154680" cy="1417320"/>
          </a:xfrm>
          <a:prstGeom prst="roundRect">
            <a:avLst>
              <a:gd name="adj" fmla="val 3871"/>
            </a:avLst>
          </a:prstGeom>
          <a:solidFill>
            <a:srgbClr val="EDF3FA"/>
          </a:solidFill>
          <a:ln w="19050">
            <a:solidFill>
              <a:srgbClr val="315B9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9"/>
          <p:cNvSpPr/>
          <p:nvPr/>
        </p:nvSpPr>
        <p:spPr>
          <a:xfrm>
            <a:off x="941832" y="2898648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315B9E"/>
                </a:solidFill>
              </a:rPr>
              <a:t>ONDE ESTÃO?</a:t>
            </a:r>
            <a:endParaRPr lang="en-US" sz="2000" dirty="0"/>
          </a:p>
        </p:txBody>
      </p:sp>
      <p:sp>
        <p:nvSpPr>
          <p:cNvPr id="13" name="Shape 10"/>
          <p:cNvSpPr/>
          <p:nvPr/>
        </p:nvSpPr>
        <p:spPr>
          <a:xfrm>
            <a:off x="4434840" y="2514600"/>
            <a:ext cx="3154680" cy="1417320"/>
          </a:xfrm>
          <a:prstGeom prst="roundRect">
            <a:avLst>
              <a:gd name="adj" fmla="val 3871"/>
            </a:avLst>
          </a:prstGeom>
          <a:solidFill>
            <a:srgbClr val="FFF0F1"/>
          </a:solidFill>
          <a:ln w="19050">
            <a:solidFill>
              <a:srgbClr val="F22F3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1"/>
          <p:cNvSpPr/>
          <p:nvPr/>
        </p:nvSpPr>
        <p:spPr>
          <a:xfrm>
            <a:off x="4599432" y="2898648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22F3A"/>
                </a:solidFill>
              </a:rPr>
              <a:t>QUEM RESPONDE?</a:t>
            </a:r>
            <a:endParaRPr lang="en-US" sz="2000" dirty="0"/>
          </a:p>
        </p:txBody>
      </p:sp>
      <p:sp>
        <p:nvSpPr>
          <p:cNvPr id="29" name="Rounded Rectangle 28"/>
          <p:cNvSpPr/>
          <p:nvPr/>
        </p:nvSpPr>
        <p:spPr>
          <a:xfrm>
            <a:off x="685799" y="4663439"/>
            <a:ext cx="10378441" cy="1371595"/>
          </a:xfrm>
          <a:prstGeom prst="roundRect">
            <a:avLst/>
          </a:prstGeom>
          <a:solidFill>
            <a:srgbClr val="FFFFFF"/>
          </a:solidFill>
          <a:ln w="16510">
            <a:solidFill>
              <a:srgbClr val="19356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1600" tIns="63500" rIns="101600" bIns="63500" rtlCol="0" anchor="ctr"/>
          <a:lstStyle/>
          <a:p>
            <a:pPr algn="ctr">
              <a:lnSpc>
                <a:spcPct val="90000"/>
              </a:lnSpc>
              <a:spcBef>
                <a:spcPts val="100"/>
              </a:spcBef>
            </a:pPr>
            <a:r>
              <a:rPr dirty="0">
                <a:solidFill>
                  <a:srgbClr val="142D46"/>
                </a:solidFill>
                <a:latin typeface="Arial"/>
              </a:rPr>
              <a:t>A </a:t>
            </a:r>
            <a:r>
              <a:rPr dirty="0" err="1">
                <a:solidFill>
                  <a:srgbClr val="142D46"/>
                </a:solidFill>
                <a:latin typeface="Arial"/>
              </a:rPr>
              <a:t>pergunta-chave</a:t>
            </a:r>
            <a:r>
              <a:rPr dirty="0">
                <a:solidFill>
                  <a:srgbClr val="142D46"/>
                </a:solidFill>
                <a:latin typeface="Arial"/>
              </a:rPr>
              <a:t> é </a:t>
            </a:r>
            <a:r>
              <a:rPr dirty="0" err="1">
                <a:solidFill>
                  <a:srgbClr val="142D46"/>
                </a:solidFill>
                <a:latin typeface="Arial"/>
              </a:rPr>
              <a:t>rastreabilidade</a:t>
            </a:r>
            <a:r>
              <a:rPr dirty="0">
                <a:solidFill>
                  <a:srgbClr val="142D46"/>
                </a:solidFill>
                <a:latin typeface="Arial"/>
              </a:rPr>
              <a:t>: </a:t>
            </a:r>
            <a:r>
              <a:rPr dirty="0" err="1">
                <a:solidFill>
                  <a:srgbClr val="142D46"/>
                </a:solidFill>
                <a:latin typeface="Arial"/>
              </a:rPr>
              <a:t>identificação</a:t>
            </a:r>
            <a:r>
              <a:rPr dirty="0">
                <a:solidFill>
                  <a:srgbClr val="142D46"/>
                </a:solidFill>
                <a:latin typeface="Arial"/>
              </a:rPr>
              <a:t>, </a:t>
            </a:r>
            <a:r>
              <a:rPr dirty="0" err="1">
                <a:solidFill>
                  <a:srgbClr val="142D46"/>
                </a:solidFill>
                <a:latin typeface="Arial"/>
              </a:rPr>
              <a:t>localização</a:t>
            </a:r>
            <a:r>
              <a:rPr dirty="0">
                <a:solidFill>
                  <a:srgbClr val="142D46"/>
                </a:solidFill>
                <a:latin typeface="Arial"/>
              </a:rPr>
              <a:t>, </a:t>
            </a:r>
            <a:r>
              <a:rPr dirty="0" err="1">
                <a:solidFill>
                  <a:srgbClr val="142D46"/>
                </a:solidFill>
                <a:latin typeface="Arial"/>
              </a:rPr>
              <a:t>responsável</a:t>
            </a:r>
            <a:r>
              <a:rPr dirty="0">
                <a:solidFill>
                  <a:srgbClr val="142D46"/>
                </a:solidFill>
                <a:latin typeface="Arial"/>
              </a:rPr>
              <a:t>, </a:t>
            </a:r>
            <a:r>
              <a:rPr dirty="0" err="1">
                <a:solidFill>
                  <a:srgbClr val="142D46"/>
                </a:solidFill>
                <a:latin typeface="Arial"/>
              </a:rPr>
              <a:t>estado</a:t>
            </a:r>
            <a:r>
              <a:rPr dirty="0">
                <a:solidFill>
                  <a:srgbClr val="142D46"/>
                </a:solidFill>
                <a:latin typeface="Arial"/>
              </a:rPr>
              <a:t> de </a:t>
            </a:r>
            <a:r>
              <a:rPr dirty="0" err="1">
                <a:solidFill>
                  <a:srgbClr val="142D46"/>
                </a:solidFill>
                <a:latin typeface="Arial"/>
              </a:rPr>
              <a:t>conservação</a:t>
            </a:r>
            <a:r>
              <a:rPr dirty="0">
                <a:solidFill>
                  <a:srgbClr val="142D46"/>
                </a:solidFill>
                <a:latin typeface="Arial"/>
              </a:rPr>
              <a:t> e </a:t>
            </a:r>
            <a:r>
              <a:rPr dirty="0" err="1">
                <a:solidFill>
                  <a:srgbClr val="142D46"/>
                </a:solidFill>
                <a:latin typeface="Arial"/>
              </a:rPr>
              <a:t>evidência</a:t>
            </a:r>
            <a:r>
              <a:rPr dirty="0">
                <a:solidFill>
                  <a:srgbClr val="142D46"/>
                </a:solidFill>
                <a:latin typeface="Arial"/>
              </a:rPr>
              <a:t> </a:t>
            </a:r>
            <a:r>
              <a:rPr dirty="0" err="1">
                <a:solidFill>
                  <a:srgbClr val="142D46"/>
                </a:solidFill>
                <a:latin typeface="Arial"/>
              </a:rPr>
              <a:t>contábil</a:t>
            </a:r>
            <a:r>
              <a:rPr dirty="0">
                <a:solidFill>
                  <a:srgbClr val="142D46"/>
                </a:solidFill>
                <a:latin typeface="Arial"/>
              </a:rPr>
              <a:t>.</a:t>
            </a:r>
          </a:p>
        </p:txBody>
      </p:sp>
      <p:sp>
        <p:nvSpPr>
          <p:cNvPr id="18" name="Shape 8">
            <a:extLst>
              <a:ext uri="{FF2B5EF4-FFF2-40B4-BE49-F238E27FC236}">
                <a16:creationId xmlns:a16="http://schemas.microsoft.com/office/drawing/2014/main" id="{9CC3949F-1E3A-E607-87A1-F06B07F80177}"/>
              </a:ext>
            </a:extLst>
          </p:cNvPr>
          <p:cNvSpPr/>
          <p:nvPr/>
        </p:nvSpPr>
        <p:spPr>
          <a:xfrm>
            <a:off x="8003301" y="2516038"/>
            <a:ext cx="3154680" cy="1417320"/>
          </a:xfrm>
          <a:prstGeom prst="roundRect">
            <a:avLst>
              <a:gd name="adj" fmla="val 3871"/>
            </a:avLst>
          </a:prstGeom>
          <a:solidFill>
            <a:srgbClr val="EDF3FA"/>
          </a:solidFill>
          <a:ln w="19050">
            <a:solidFill>
              <a:srgbClr val="315B9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9">
            <a:extLst>
              <a:ext uri="{FF2B5EF4-FFF2-40B4-BE49-F238E27FC236}">
                <a16:creationId xmlns:a16="http://schemas.microsoft.com/office/drawing/2014/main" id="{0BAE9C06-8D1D-A820-B05B-ABAD6308924C}"/>
              </a:ext>
            </a:extLst>
          </p:cNvPr>
          <p:cNvSpPr/>
          <p:nvPr/>
        </p:nvSpPr>
        <p:spPr>
          <a:xfrm>
            <a:off x="8163321" y="2939796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315B9E"/>
                </a:solidFill>
              </a:rPr>
              <a:t>COMO ESTÃO?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675B1C-79CD-2EC0-3F37-8A7B93E6A4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5DA16FB4-26A1-D311-2E85-7DAAF7CEE2F5}"/>
              </a:ext>
            </a:extLst>
          </p:cNvPr>
          <p:cNvSpPr/>
          <p:nvPr/>
        </p:nvSpPr>
        <p:spPr>
          <a:xfrm>
            <a:off x="0" y="0"/>
            <a:ext cx="1143000" cy="6400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6CA271EE-9CEC-3C6E-A94D-B6F764A1EB52}"/>
              </a:ext>
            </a:extLst>
          </p:cNvPr>
          <p:cNvSpPr/>
          <p:nvPr/>
        </p:nvSpPr>
        <p:spPr>
          <a:xfrm>
            <a:off x="118872" y="155448"/>
            <a:ext cx="841248" cy="50292"/>
          </a:xfrm>
          <a:prstGeom prst="rect">
            <a:avLst/>
          </a:prstGeom>
          <a:solidFill>
            <a:srgbClr val="315B9E"/>
          </a:solidFill>
          <a:ln w="12700">
            <a:solidFill>
              <a:srgbClr val="315B9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1E4CE9F3-5964-658A-8138-827593BE3783}"/>
              </a:ext>
            </a:extLst>
          </p:cNvPr>
          <p:cNvSpPr/>
          <p:nvPr/>
        </p:nvSpPr>
        <p:spPr>
          <a:xfrm>
            <a:off x="594360" y="6492240"/>
            <a:ext cx="9921240" cy="0"/>
          </a:xfrm>
          <a:prstGeom prst="line">
            <a:avLst/>
          </a:prstGeom>
          <a:noFill/>
          <a:ln w="8890">
            <a:solidFill>
              <a:srgbClr val="A8B3B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40176114-F47D-4545-DB81-CFBF65909E6F}"/>
              </a:ext>
            </a:extLst>
          </p:cNvPr>
          <p:cNvSpPr/>
          <p:nvPr/>
        </p:nvSpPr>
        <p:spPr>
          <a:xfrm>
            <a:off x="594360" y="868680"/>
            <a:ext cx="73333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1732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Seu Município sabe exatamente quais bens possui?</a:t>
            </a:r>
            <a:endParaRPr lang="en-US" sz="2900" dirty="0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2B217522-043A-3803-6FFD-8F197942A1B9}"/>
              </a:ext>
            </a:extLst>
          </p:cNvPr>
          <p:cNvSpPr txBox="1"/>
          <p:nvPr/>
        </p:nvSpPr>
        <p:spPr>
          <a:xfrm>
            <a:off x="960120" y="2498669"/>
            <a:ext cx="10297352" cy="33137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Aft>
                <a:spcPts val="800"/>
              </a:spcAft>
              <a:buNone/>
            </a:pPr>
            <a:r>
              <a:rPr lang="pt-BR" sz="28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Imaginem que amanhã o prefeito ou o Tribunal de Contas peça uma relação dos computadores, veículos, equipamentos, máquinas e imóveis do Município. Mas não apenas a relação: quer saber onde cada bem está, quem o utiliza e em que condição se encontra e </a:t>
            </a:r>
            <a:r>
              <a:rPr lang="pt-BR" sz="2800" kern="100" dirty="0">
                <a:ea typeface="Aptos" panose="020B0004020202020204" pitchFamily="34" charset="0"/>
                <a:cs typeface="Times New Roman" panose="02020603050405020304" pitchFamily="18" charset="0"/>
              </a:rPr>
              <a:t>qual é o seu valor</a:t>
            </a:r>
            <a:r>
              <a:rPr lang="pt-BR" sz="28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0000"/>
              </a:lnSpc>
              <a:spcAft>
                <a:spcPts val="800"/>
              </a:spcAft>
              <a:buNone/>
            </a:pPr>
            <a:endParaRPr lang="pt-BR" sz="2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Aft>
                <a:spcPts val="800"/>
              </a:spcAft>
              <a:buNone/>
            </a:pPr>
            <a:r>
              <a:rPr lang="pt-BR" sz="28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O Município consegue responder com segurança?</a:t>
            </a:r>
            <a:endParaRPr lang="pt-BR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B1552704-E834-29D7-67E4-27A63856F0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8847" y="32004"/>
            <a:ext cx="3913153" cy="2202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4524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625EAF-2BFD-77F0-C68F-845CC20B3A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E6540208-5D4A-1A1D-3625-CFA0A76CC657}"/>
              </a:ext>
            </a:extLst>
          </p:cNvPr>
          <p:cNvSpPr/>
          <p:nvPr/>
        </p:nvSpPr>
        <p:spPr>
          <a:xfrm>
            <a:off x="0" y="0"/>
            <a:ext cx="1143000" cy="6400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67566F81-40C4-F867-3F2D-20D0B0570399}"/>
              </a:ext>
            </a:extLst>
          </p:cNvPr>
          <p:cNvSpPr/>
          <p:nvPr/>
        </p:nvSpPr>
        <p:spPr>
          <a:xfrm>
            <a:off x="118872" y="155448"/>
            <a:ext cx="841248" cy="50292"/>
          </a:xfrm>
          <a:prstGeom prst="rect">
            <a:avLst/>
          </a:prstGeom>
          <a:solidFill>
            <a:srgbClr val="315B9E"/>
          </a:solidFill>
          <a:ln w="12700">
            <a:solidFill>
              <a:srgbClr val="315B9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5811EB16-B4C0-F53B-68A0-F51579155468}"/>
              </a:ext>
            </a:extLst>
          </p:cNvPr>
          <p:cNvSpPr/>
          <p:nvPr/>
        </p:nvSpPr>
        <p:spPr>
          <a:xfrm>
            <a:off x="594360" y="6492240"/>
            <a:ext cx="9921240" cy="0"/>
          </a:xfrm>
          <a:prstGeom prst="line">
            <a:avLst/>
          </a:prstGeom>
          <a:noFill/>
          <a:ln w="8890">
            <a:solidFill>
              <a:srgbClr val="A8B3B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6DB94135-2565-8256-B046-45C7EC957589}"/>
              </a:ext>
            </a:extLst>
          </p:cNvPr>
          <p:cNvSpPr/>
          <p:nvPr/>
        </p:nvSpPr>
        <p:spPr>
          <a:xfrm>
            <a:off x="594360" y="6547104"/>
            <a:ext cx="6949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20" b="1" dirty="0">
                <a:solidFill>
                  <a:srgbClr val="61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ESCOLA DE CONTAS • TCE-PI  |  FORMAÇÃO DE CONTROLADORES INTERNOS</a:t>
            </a:r>
            <a:endParaRPr lang="en-US" sz="820" dirty="0"/>
          </a:p>
        </p:txBody>
      </p:sp>
      <p:pic>
        <p:nvPicPr>
          <p:cNvPr id="7" name="Image 0" descr="/mnt/data/footer_logo.png">
            <a:extLst>
              <a:ext uri="{FF2B5EF4-FFF2-40B4-BE49-F238E27FC236}">
                <a16:creationId xmlns:a16="http://schemas.microsoft.com/office/drawing/2014/main" id="{762A6B5B-0729-337C-4EA1-40C03D7C2A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79665" y="5888736"/>
            <a:ext cx="750862" cy="566928"/>
          </a:xfrm>
          <a:prstGeom prst="rect">
            <a:avLst/>
          </a:prstGeom>
        </p:spPr>
      </p:pic>
      <p:sp>
        <p:nvSpPr>
          <p:cNvPr id="8" name="Text 5">
            <a:extLst>
              <a:ext uri="{FF2B5EF4-FFF2-40B4-BE49-F238E27FC236}">
                <a16:creationId xmlns:a16="http://schemas.microsoft.com/office/drawing/2014/main" id="{89E505E6-DD6A-81DF-1E57-24ECB7D5FF53}"/>
              </a:ext>
            </a:extLst>
          </p:cNvPr>
          <p:cNvSpPr/>
          <p:nvPr/>
        </p:nvSpPr>
        <p:spPr>
          <a:xfrm>
            <a:off x="11640312" y="6547104"/>
            <a:ext cx="256032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315B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900" dirty="0"/>
          </a:p>
        </p:txBody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34DF4F30-40B5-6D23-59CE-D5DBA21DA30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384280" y="6556248"/>
            <a:ext cx="292608" cy="15544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 marL="0" algn="l" defTabSz="914400" rtl="0" eaLnBrk="1" latinLnBrk="0" hangingPunct="1">
              <a:defRPr sz="900" kern="1200">
                <a:solidFill>
                  <a:srgbClr val="315B9E"/>
                </a:solidFill>
                <a:latin typeface="Arial"/>
                <a:ea typeface="Arial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F7021451-1387-4CA6-816F-3879F97B5CBC}" type="slidenum">
              <a:rPr lang="en-US" b="1" smtClean="0"/>
              <a:pPr algn="ctr"/>
              <a:t>9</a:t>
            </a:fld>
            <a:endParaRPr lang="en-US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FCF4D7A5-DD44-FC02-981C-DB4EF9B52C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2325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7618EB-D5B6-391A-A0C3-0E4471B6FC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B4B8BF6C-902D-D6F5-EF95-765F86E26FA1}"/>
              </a:ext>
            </a:extLst>
          </p:cNvPr>
          <p:cNvSpPr/>
          <p:nvPr/>
        </p:nvSpPr>
        <p:spPr>
          <a:xfrm>
            <a:off x="0" y="0"/>
            <a:ext cx="1143000" cy="6400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60662586-11E3-2F4A-EBA4-E88753A5314E}"/>
              </a:ext>
            </a:extLst>
          </p:cNvPr>
          <p:cNvSpPr/>
          <p:nvPr/>
        </p:nvSpPr>
        <p:spPr>
          <a:xfrm>
            <a:off x="118872" y="155448"/>
            <a:ext cx="841248" cy="50292"/>
          </a:xfrm>
          <a:prstGeom prst="rect">
            <a:avLst/>
          </a:prstGeom>
          <a:solidFill>
            <a:srgbClr val="315B9E"/>
          </a:solidFill>
          <a:ln w="12700">
            <a:solidFill>
              <a:srgbClr val="315B9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3C470B6D-19D6-D5E0-192D-1B4F4C12AA02}"/>
              </a:ext>
            </a:extLst>
          </p:cNvPr>
          <p:cNvSpPr/>
          <p:nvPr/>
        </p:nvSpPr>
        <p:spPr>
          <a:xfrm>
            <a:off x="594360" y="6492240"/>
            <a:ext cx="9921240" cy="0"/>
          </a:xfrm>
          <a:prstGeom prst="line">
            <a:avLst/>
          </a:prstGeom>
          <a:noFill/>
          <a:ln w="8890">
            <a:solidFill>
              <a:srgbClr val="A8B3B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59B52FB0-2174-EFC4-647A-2778B9634716}"/>
              </a:ext>
            </a:extLst>
          </p:cNvPr>
          <p:cNvSpPr/>
          <p:nvPr/>
        </p:nvSpPr>
        <p:spPr>
          <a:xfrm>
            <a:off x="594360" y="6547104"/>
            <a:ext cx="6949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20" b="1" dirty="0">
                <a:solidFill>
                  <a:srgbClr val="61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ESCOLA DE CONTAS • TCE-PI  |  FORMAÇÃO DE CONTROLADORES INTERNOS</a:t>
            </a:r>
            <a:endParaRPr lang="en-US" sz="820" dirty="0"/>
          </a:p>
        </p:txBody>
      </p:sp>
      <p:pic>
        <p:nvPicPr>
          <p:cNvPr id="7" name="Image 0" descr="/mnt/data/footer_logo.png">
            <a:extLst>
              <a:ext uri="{FF2B5EF4-FFF2-40B4-BE49-F238E27FC236}">
                <a16:creationId xmlns:a16="http://schemas.microsoft.com/office/drawing/2014/main" id="{C880081A-52F2-40AF-F716-906D37AD0D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79665" y="5888736"/>
            <a:ext cx="750862" cy="566928"/>
          </a:xfrm>
          <a:prstGeom prst="rect">
            <a:avLst/>
          </a:prstGeom>
        </p:spPr>
      </p:pic>
      <p:sp>
        <p:nvSpPr>
          <p:cNvPr id="8" name="Text 5">
            <a:extLst>
              <a:ext uri="{FF2B5EF4-FFF2-40B4-BE49-F238E27FC236}">
                <a16:creationId xmlns:a16="http://schemas.microsoft.com/office/drawing/2014/main" id="{898443C9-D489-EDF4-5588-240B38EFAB9D}"/>
              </a:ext>
            </a:extLst>
          </p:cNvPr>
          <p:cNvSpPr/>
          <p:nvPr/>
        </p:nvSpPr>
        <p:spPr>
          <a:xfrm>
            <a:off x="11640312" y="6547104"/>
            <a:ext cx="256032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315B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900" dirty="0"/>
          </a:p>
        </p:txBody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4C2AD4F6-1884-C129-F913-768DE915044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384280" y="6556248"/>
            <a:ext cx="292608" cy="15544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 marL="0" algn="l" defTabSz="914400" rtl="0" eaLnBrk="1" latinLnBrk="0" hangingPunct="1">
              <a:defRPr sz="900" kern="1200">
                <a:solidFill>
                  <a:srgbClr val="315B9E"/>
                </a:solidFill>
                <a:latin typeface="Arial"/>
                <a:ea typeface="Arial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F7021451-1387-4CA6-816F-3879F97B5CBC}" type="slidenum">
              <a:rPr lang="en-US" b="1" smtClean="0"/>
              <a:pPr algn="ctr"/>
              <a:t>10</a:t>
            </a:fld>
            <a:endParaRPr lang="en-US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FFDA5DEB-A27C-B97E-2D2B-7C04EC549F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2778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43000" cy="63500"/>
          </a:xfrm>
          <a:prstGeom prst="rect">
            <a:avLst/>
          </a:prstGeom>
          <a:solidFill>
            <a:srgbClr val="1836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3" name="Rectangle 2"/>
          <p:cNvSpPr/>
          <p:nvPr/>
        </p:nvSpPr>
        <p:spPr>
          <a:xfrm>
            <a:off x="118872" y="155448"/>
            <a:ext cx="841248" cy="50800"/>
          </a:xfrm>
          <a:prstGeom prst="rect">
            <a:avLst/>
          </a:prstGeom>
          <a:solidFill>
            <a:srgbClr val="3489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6" name="Rounded Rectangle 5"/>
          <p:cNvSpPr/>
          <p:nvPr/>
        </p:nvSpPr>
        <p:spPr>
          <a:xfrm>
            <a:off x="685800" y="482802"/>
            <a:ext cx="10835640" cy="1190550"/>
          </a:xfrm>
          <a:prstGeom prst="roundRect">
            <a:avLst/>
          </a:prstGeom>
          <a:solidFill>
            <a:srgbClr val="EBF3FA"/>
          </a:solidFill>
          <a:ln w="15240">
            <a:solidFill>
              <a:srgbClr val="A8BE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7" name="TextBox 6"/>
          <p:cNvSpPr txBox="1"/>
          <p:nvPr/>
        </p:nvSpPr>
        <p:spPr>
          <a:xfrm>
            <a:off x="868680" y="709377"/>
            <a:ext cx="10469880" cy="70788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pt-BR" sz="2000" b="1" dirty="0">
                <a:solidFill>
                  <a:srgbClr val="18365D"/>
                </a:solidFill>
                <a:latin typeface="Arial"/>
              </a:rPr>
              <a:t>A</a:t>
            </a:r>
            <a:r>
              <a:rPr sz="2000" b="1" i="0" dirty="0">
                <a:solidFill>
                  <a:srgbClr val="18365D"/>
                </a:solidFill>
                <a:latin typeface="Arial"/>
              </a:rPr>
              <a:t> </a:t>
            </a:r>
            <a:r>
              <a:rPr sz="2000" b="1" i="0" dirty="0" err="1">
                <a:solidFill>
                  <a:srgbClr val="18365D"/>
                </a:solidFill>
                <a:latin typeface="Arial"/>
              </a:rPr>
              <a:t>gestão</a:t>
            </a:r>
            <a:r>
              <a:rPr sz="2000" b="1" i="0" dirty="0">
                <a:solidFill>
                  <a:srgbClr val="18365D"/>
                </a:solidFill>
                <a:latin typeface="Arial"/>
              </a:rPr>
              <a:t> patrimonial </a:t>
            </a:r>
            <a:r>
              <a:rPr sz="2000" b="1" i="0" dirty="0" err="1">
                <a:solidFill>
                  <a:srgbClr val="18365D"/>
                </a:solidFill>
                <a:latin typeface="Arial"/>
              </a:rPr>
              <a:t>precisa</a:t>
            </a:r>
            <a:r>
              <a:rPr sz="2000" b="1" i="0" dirty="0">
                <a:solidFill>
                  <a:srgbClr val="18365D"/>
                </a:solidFill>
                <a:latin typeface="Arial"/>
              </a:rPr>
              <a:t> </a:t>
            </a:r>
            <a:r>
              <a:rPr sz="2000" b="1" i="0" dirty="0" err="1">
                <a:solidFill>
                  <a:srgbClr val="18365D"/>
                </a:solidFill>
                <a:latin typeface="Arial"/>
              </a:rPr>
              <a:t>demonstrar</a:t>
            </a:r>
            <a:r>
              <a:rPr sz="2000" b="1" i="0" dirty="0">
                <a:solidFill>
                  <a:srgbClr val="18365D"/>
                </a:solidFill>
                <a:latin typeface="Arial"/>
              </a:rPr>
              <a:t> </a:t>
            </a:r>
            <a:r>
              <a:rPr sz="2000" b="1" i="0" dirty="0" err="1">
                <a:solidFill>
                  <a:srgbClr val="18365D"/>
                </a:solidFill>
                <a:latin typeface="Arial"/>
              </a:rPr>
              <a:t>existência</a:t>
            </a:r>
            <a:r>
              <a:rPr sz="2000" b="1" i="0" dirty="0">
                <a:solidFill>
                  <a:srgbClr val="18365D"/>
                </a:solidFill>
                <a:latin typeface="Arial"/>
              </a:rPr>
              <a:t>, </a:t>
            </a:r>
            <a:r>
              <a:rPr sz="2000" b="1" i="0" dirty="0" err="1">
                <a:solidFill>
                  <a:srgbClr val="18365D"/>
                </a:solidFill>
                <a:latin typeface="Arial"/>
              </a:rPr>
              <a:t>registro</a:t>
            </a:r>
            <a:r>
              <a:rPr sz="2000" b="1" i="0" dirty="0">
                <a:solidFill>
                  <a:srgbClr val="18365D"/>
                </a:solidFill>
                <a:latin typeface="Arial"/>
              </a:rPr>
              <a:t>, </a:t>
            </a:r>
            <a:r>
              <a:rPr sz="2000" b="1" i="0" dirty="0" err="1">
                <a:solidFill>
                  <a:srgbClr val="18365D"/>
                </a:solidFill>
                <a:latin typeface="Arial"/>
              </a:rPr>
              <a:t>localização</a:t>
            </a:r>
            <a:r>
              <a:rPr sz="2000" b="1" i="0" dirty="0">
                <a:solidFill>
                  <a:srgbClr val="18365D"/>
                </a:solidFill>
                <a:latin typeface="Arial"/>
              </a:rPr>
              <a:t>, </a:t>
            </a:r>
            <a:r>
              <a:rPr sz="2000" b="1" i="0" dirty="0" err="1">
                <a:solidFill>
                  <a:srgbClr val="18365D"/>
                </a:solidFill>
                <a:latin typeface="Arial"/>
              </a:rPr>
              <a:t>responsável</a:t>
            </a:r>
            <a:r>
              <a:rPr sz="2000" b="1" i="0" dirty="0">
                <a:solidFill>
                  <a:srgbClr val="18365D"/>
                </a:solidFill>
                <a:latin typeface="Arial"/>
              </a:rPr>
              <a:t>, valor, </a:t>
            </a:r>
            <a:r>
              <a:rPr sz="2000" b="1" i="0" dirty="0" err="1">
                <a:solidFill>
                  <a:srgbClr val="18365D"/>
                </a:solidFill>
                <a:latin typeface="Arial"/>
              </a:rPr>
              <a:t>uso</a:t>
            </a:r>
            <a:r>
              <a:rPr sz="2000" b="1" i="0" dirty="0">
                <a:solidFill>
                  <a:srgbClr val="18365D"/>
                </a:solidFill>
                <a:latin typeface="Arial"/>
              </a:rPr>
              <a:t>, </a:t>
            </a:r>
            <a:r>
              <a:rPr sz="2000" b="1" i="0" dirty="0" err="1">
                <a:solidFill>
                  <a:srgbClr val="18365D"/>
                </a:solidFill>
                <a:latin typeface="Arial"/>
              </a:rPr>
              <a:t>conservação</a:t>
            </a:r>
            <a:r>
              <a:rPr sz="2000" b="1" i="0" dirty="0">
                <a:solidFill>
                  <a:srgbClr val="18365D"/>
                </a:solidFill>
                <a:latin typeface="Arial"/>
              </a:rPr>
              <a:t> e </a:t>
            </a:r>
            <a:r>
              <a:rPr sz="2000" b="1" i="0" dirty="0" err="1">
                <a:solidFill>
                  <a:srgbClr val="18365D"/>
                </a:solidFill>
                <a:latin typeface="Arial"/>
              </a:rPr>
              <a:t>destinação</a:t>
            </a:r>
            <a:r>
              <a:rPr sz="2000" b="1" i="0" dirty="0">
                <a:solidFill>
                  <a:srgbClr val="18365D"/>
                </a:solidFill>
                <a:latin typeface="Arial"/>
              </a:rPr>
              <a:t> formal do </a:t>
            </a:r>
            <a:r>
              <a:rPr sz="2000" b="1" i="0" dirty="0" err="1">
                <a:solidFill>
                  <a:srgbClr val="18365D"/>
                </a:solidFill>
                <a:latin typeface="Arial"/>
              </a:rPr>
              <a:t>bem</a:t>
            </a:r>
            <a:r>
              <a:rPr sz="2000" b="1" i="0" dirty="0">
                <a:solidFill>
                  <a:srgbClr val="18365D"/>
                </a:solidFill>
                <a:latin typeface="Arial"/>
              </a:rPr>
              <a:t> </a:t>
            </a:r>
            <a:r>
              <a:rPr sz="2000" b="1" i="0" dirty="0" err="1">
                <a:solidFill>
                  <a:srgbClr val="18365D"/>
                </a:solidFill>
                <a:latin typeface="Arial"/>
              </a:rPr>
              <a:t>público</a:t>
            </a:r>
            <a:r>
              <a:rPr sz="2000" b="1" i="0" dirty="0">
                <a:solidFill>
                  <a:srgbClr val="18365D"/>
                </a:solidFill>
                <a:latin typeface="Arial"/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1874518"/>
            <a:ext cx="3310128" cy="1671119"/>
          </a:xfrm>
          <a:prstGeom prst="roundRect">
            <a:avLst/>
          </a:prstGeom>
          <a:solidFill>
            <a:srgbClr val="EBF3FA"/>
          </a:solidFill>
          <a:ln w="15240">
            <a:solidFill>
              <a:srgbClr val="C2CC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9" name="Oval 8"/>
          <p:cNvSpPr/>
          <p:nvPr/>
        </p:nvSpPr>
        <p:spPr>
          <a:xfrm>
            <a:off x="850392" y="2039111"/>
            <a:ext cx="384048" cy="384048"/>
          </a:xfrm>
          <a:prstGeom prst="ellipse">
            <a:avLst/>
          </a:prstGeom>
          <a:solidFill>
            <a:srgbClr val="18365D"/>
          </a:solidFill>
          <a:ln>
            <a:solidFill>
              <a:srgbClr val="1836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10" name="TextBox 9"/>
          <p:cNvSpPr txBox="1"/>
          <p:nvPr/>
        </p:nvSpPr>
        <p:spPr>
          <a:xfrm>
            <a:off x="850392" y="2092636"/>
            <a:ext cx="384048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44168" y="2001196"/>
            <a:ext cx="2532888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 i="0">
                <a:solidFill>
                  <a:srgbClr val="18365D"/>
                </a:solidFill>
                <a:latin typeface="Arial"/>
              </a:rPr>
              <a:t>CF/1988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42416" y="2195878"/>
            <a:ext cx="2916936" cy="138499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just"/>
            <a:r>
              <a:rPr sz="1400" b="0" i="0" dirty="0">
                <a:solidFill>
                  <a:srgbClr val="282C34"/>
                </a:solidFill>
                <a:latin typeface="Arial"/>
              </a:rPr>
              <a:t>Arts. 31, 70 e 74: </a:t>
            </a:r>
            <a:r>
              <a:rPr sz="1400" b="0" i="0" dirty="0" err="1">
                <a:solidFill>
                  <a:srgbClr val="282C34"/>
                </a:solidFill>
                <a:latin typeface="Arial"/>
              </a:rPr>
              <a:t>fiscalização</a:t>
            </a:r>
            <a:r>
              <a:rPr sz="1400" b="0" i="0" dirty="0">
                <a:solidFill>
                  <a:srgbClr val="282C34"/>
                </a:solidFill>
                <a:latin typeface="Arial"/>
              </a:rPr>
              <a:t> patrimonial e </a:t>
            </a:r>
            <a:r>
              <a:rPr sz="1400" b="0" i="0" dirty="0" err="1">
                <a:solidFill>
                  <a:srgbClr val="282C34"/>
                </a:solidFill>
                <a:latin typeface="Arial"/>
              </a:rPr>
              <a:t>sistema</a:t>
            </a:r>
            <a:r>
              <a:rPr sz="1400" b="0" i="0" dirty="0">
                <a:solidFill>
                  <a:srgbClr val="282C34"/>
                </a:solidFill>
                <a:latin typeface="Arial"/>
              </a:rPr>
              <a:t> de </a:t>
            </a:r>
            <a:r>
              <a:rPr sz="1400" b="0" i="0" dirty="0" err="1">
                <a:solidFill>
                  <a:srgbClr val="282C34"/>
                </a:solidFill>
                <a:latin typeface="Arial"/>
              </a:rPr>
              <a:t>controle</a:t>
            </a:r>
            <a:r>
              <a:rPr sz="1400" b="0" i="0" dirty="0">
                <a:solidFill>
                  <a:srgbClr val="282C34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282C34"/>
                </a:solidFill>
                <a:latin typeface="Arial"/>
              </a:rPr>
              <a:t>interno</a:t>
            </a:r>
            <a:r>
              <a:rPr sz="1400" b="0" i="0" dirty="0">
                <a:solidFill>
                  <a:srgbClr val="282C34"/>
                </a:solidFill>
                <a:latin typeface="Arial"/>
              </a:rPr>
              <a:t>. </a:t>
            </a:r>
            <a:r>
              <a:rPr sz="1400" b="0" i="0" dirty="0" err="1">
                <a:solidFill>
                  <a:srgbClr val="282C34"/>
                </a:solidFill>
                <a:latin typeface="Arial"/>
              </a:rPr>
              <a:t>Justifica</a:t>
            </a:r>
            <a:r>
              <a:rPr sz="1400" b="0" i="0" dirty="0">
                <a:solidFill>
                  <a:srgbClr val="282C34"/>
                </a:solidFill>
                <a:latin typeface="Arial"/>
              </a:rPr>
              <a:t> a </a:t>
            </a:r>
            <a:r>
              <a:rPr sz="1400" b="0" i="0" dirty="0" err="1">
                <a:solidFill>
                  <a:srgbClr val="282C34"/>
                </a:solidFill>
                <a:latin typeface="Arial"/>
              </a:rPr>
              <a:t>atuação</a:t>
            </a:r>
            <a:r>
              <a:rPr sz="1400" b="0" i="0" dirty="0">
                <a:solidFill>
                  <a:srgbClr val="282C34"/>
                </a:solidFill>
                <a:latin typeface="Arial"/>
              </a:rPr>
              <a:t> da UCCI </a:t>
            </a:r>
            <a:r>
              <a:rPr sz="1400" b="0" i="0" dirty="0" err="1">
                <a:solidFill>
                  <a:srgbClr val="282C34"/>
                </a:solidFill>
                <a:latin typeface="Arial"/>
              </a:rPr>
              <a:t>sobre</a:t>
            </a:r>
            <a:r>
              <a:rPr sz="1400" b="0" i="0" dirty="0">
                <a:solidFill>
                  <a:srgbClr val="282C34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282C34"/>
                </a:solidFill>
                <a:latin typeface="Arial"/>
              </a:rPr>
              <a:t>legalidade</a:t>
            </a:r>
            <a:r>
              <a:rPr sz="1400" b="0" i="0" dirty="0">
                <a:solidFill>
                  <a:srgbClr val="282C34"/>
                </a:solidFill>
                <a:latin typeface="Arial"/>
              </a:rPr>
              <a:t>, </a:t>
            </a:r>
            <a:r>
              <a:rPr sz="1400" b="0" i="0" dirty="0" err="1">
                <a:solidFill>
                  <a:srgbClr val="282C34"/>
                </a:solidFill>
                <a:latin typeface="Arial"/>
              </a:rPr>
              <a:t>legitimidade</a:t>
            </a:r>
            <a:r>
              <a:rPr sz="1400" b="0" i="0" dirty="0">
                <a:solidFill>
                  <a:srgbClr val="282C34"/>
                </a:solidFill>
                <a:latin typeface="Arial"/>
              </a:rPr>
              <a:t>, </a:t>
            </a:r>
            <a:r>
              <a:rPr sz="1400" b="0" i="0" dirty="0" err="1">
                <a:solidFill>
                  <a:srgbClr val="282C34"/>
                </a:solidFill>
                <a:latin typeface="Arial"/>
              </a:rPr>
              <a:t>economicidade</a:t>
            </a:r>
            <a:r>
              <a:rPr sz="1400" b="0" i="0" dirty="0">
                <a:solidFill>
                  <a:srgbClr val="282C34"/>
                </a:solidFill>
                <a:latin typeface="Arial"/>
              </a:rPr>
              <a:t> e </a:t>
            </a:r>
            <a:r>
              <a:rPr sz="1400" b="0" i="0" dirty="0" err="1">
                <a:solidFill>
                  <a:srgbClr val="282C34"/>
                </a:solidFill>
                <a:latin typeface="Arial"/>
              </a:rPr>
              <a:t>resultados</a:t>
            </a:r>
            <a:r>
              <a:rPr sz="1400" b="0" i="0" dirty="0">
                <a:solidFill>
                  <a:srgbClr val="282C34"/>
                </a:solidFill>
                <a:latin typeface="Arial"/>
              </a:rPr>
              <a:t>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15968" y="1874519"/>
            <a:ext cx="3310128" cy="1682496"/>
          </a:xfrm>
          <a:prstGeom prst="roundRect">
            <a:avLst/>
          </a:prstGeom>
          <a:solidFill>
            <a:srgbClr val="EDF7F1"/>
          </a:solidFill>
          <a:ln w="15240">
            <a:solidFill>
              <a:srgbClr val="C2CC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14" name="Oval 13"/>
          <p:cNvSpPr/>
          <p:nvPr/>
        </p:nvSpPr>
        <p:spPr>
          <a:xfrm>
            <a:off x="4480560" y="2039111"/>
            <a:ext cx="384048" cy="384048"/>
          </a:xfrm>
          <a:prstGeom prst="ellipse">
            <a:avLst/>
          </a:prstGeom>
          <a:solidFill>
            <a:srgbClr val="34895D"/>
          </a:solidFill>
          <a:ln>
            <a:solidFill>
              <a:srgbClr val="3489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15" name="TextBox 14"/>
          <p:cNvSpPr txBox="1"/>
          <p:nvPr/>
        </p:nvSpPr>
        <p:spPr>
          <a:xfrm>
            <a:off x="4480560" y="2092636"/>
            <a:ext cx="384048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74336" y="2001196"/>
            <a:ext cx="2532888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 i="0">
                <a:solidFill>
                  <a:srgbClr val="34895D"/>
                </a:solidFill>
                <a:latin typeface="Arial"/>
              </a:rPr>
              <a:t>Lei nº 4.320/1964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80560" y="2313431"/>
            <a:ext cx="3026664" cy="116955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just"/>
            <a:r>
              <a:rPr sz="1400" b="0" i="0" dirty="0">
                <a:solidFill>
                  <a:srgbClr val="282C34"/>
                </a:solidFill>
                <a:latin typeface="Arial"/>
              </a:rPr>
              <a:t>Arts. 94 a 96: </a:t>
            </a:r>
            <a:r>
              <a:rPr sz="1400" b="0" i="0" dirty="0" err="1">
                <a:solidFill>
                  <a:srgbClr val="282C34"/>
                </a:solidFill>
                <a:latin typeface="Arial"/>
              </a:rPr>
              <a:t>registros</a:t>
            </a:r>
            <a:r>
              <a:rPr sz="1400" b="0" i="0" dirty="0">
                <a:solidFill>
                  <a:srgbClr val="282C34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282C34"/>
                </a:solidFill>
                <a:latin typeface="Arial"/>
              </a:rPr>
              <a:t>analíticos</a:t>
            </a:r>
            <a:r>
              <a:rPr sz="1400" b="0" i="0" dirty="0">
                <a:solidFill>
                  <a:srgbClr val="282C34"/>
                </a:solidFill>
                <a:latin typeface="Arial"/>
              </a:rPr>
              <a:t> dos bens </a:t>
            </a:r>
            <a:r>
              <a:rPr sz="1400" b="0" i="0" dirty="0" err="1">
                <a:solidFill>
                  <a:srgbClr val="282C34"/>
                </a:solidFill>
                <a:latin typeface="Arial"/>
              </a:rPr>
              <a:t>permanentes</a:t>
            </a:r>
            <a:r>
              <a:rPr sz="1400" b="0" i="0" dirty="0">
                <a:solidFill>
                  <a:srgbClr val="282C34"/>
                </a:solidFill>
                <a:latin typeface="Arial"/>
              </a:rPr>
              <a:t>, </a:t>
            </a:r>
            <a:r>
              <a:rPr sz="1400" b="0" i="0" dirty="0" err="1">
                <a:solidFill>
                  <a:srgbClr val="282C34"/>
                </a:solidFill>
                <a:latin typeface="Arial"/>
              </a:rPr>
              <a:t>responsáveis</a:t>
            </a:r>
            <a:r>
              <a:rPr sz="1400" b="0" i="0" dirty="0">
                <a:solidFill>
                  <a:srgbClr val="282C34"/>
                </a:solidFill>
                <a:latin typeface="Arial"/>
              </a:rPr>
              <a:t> pela </a:t>
            </a:r>
            <a:r>
              <a:rPr sz="1400" b="0" i="0" dirty="0" err="1">
                <a:solidFill>
                  <a:srgbClr val="282C34"/>
                </a:solidFill>
                <a:latin typeface="Arial"/>
              </a:rPr>
              <a:t>guarda</a:t>
            </a:r>
            <a:r>
              <a:rPr sz="1400" b="0" i="0" dirty="0">
                <a:solidFill>
                  <a:srgbClr val="282C34"/>
                </a:solidFill>
                <a:latin typeface="Arial"/>
              </a:rPr>
              <a:t>, </a:t>
            </a:r>
            <a:r>
              <a:rPr sz="1400" b="0" i="0" dirty="0" err="1">
                <a:solidFill>
                  <a:srgbClr val="282C34"/>
                </a:solidFill>
                <a:latin typeface="Arial"/>
              </a:rPr>
              <a:t>registros</a:t>
            </a:r>
            <a:r>
              <a:rPr sz="1400" b="0" i="0" dirty="0">
                <a:solidFill>
                  <a:srgbClr val="282C34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282C34"/>
                </a:solidFill>
                <a:latin typeface="Arial"/>
              </a:rPr>
              <a:t>sintéticos</a:t>
            </a:r>
            <a:r>
              <a:rPr sz="1400" b="0" i="0" dirty="0">
                <a:solidFill>
                  <a:srgbClr val="282C34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282C34"/>
                </a:solidFill>
                <a:latin typeface="Arial"/>
              </a:rPr>
              <a:t>na</a:t>
            </a:r>
            <a:r>
              <a:rPr sz="1400" b="0" i="0" dirty="0">
                <a:solidFill>
                  <a:srgbClr val="282C34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282C34"/>
                </a:solidFill>
                <a:latin typeface="Arial"/>
              </a:rPr>
              <a:t>contabilidade</a:t>
            </a:r>
            <a:r>
              <a:rPr sz="1400" b="0" i="0" dirty="0">
                <a:solidFill>
                  <a:srgbClr val="282C34"/>
                </a:solidFill>
                <a:latin typeface="Arial"/>
              </a:rPr>
              <a:t> e </a:t>
            </a:r>
            <a:r>
              <a:rPr sz="1400" b="0" i="0" dirty="0" err="1">
                <a:solidFill>
                  <a:srgbClr val="282C34"/>
                </a:solidFill>
                <a:latin typeface="Arial"/>
              </a:rPr>
              <a:t>inventário</a:t>
            </a:r>
            <a:r>
              <a:rPr sz="1400" b="0" i="0" dirty="0">
                <a:solidFill>
                  <a:srgbClr val="282C34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282C34"/>
                </a:solidFill>
                <a:latin typeface="Arial"/>
              </a:rPr>
              <a:t>analítico</a:t>
            </a:r>
            <a:r>
              <a:rPr sz="1400" b="0" i="0" dirty="0">
                <a:solidFill>
                  <a:srgbClr val="282C34"/>
                </a:solidFill>
                <a:latin typeface="Arial"/>
              </a:rPr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936992" y="1874519"/>
            <a:ext cx="3310128" cy="1671118"/>
          </a:xfrm>
          <a:prstGeom prst="roundRect">
            <a:avLst/>
          </a:prstGeom>
          <a:solidFill>
            <a:srgbClr val="F8FAFC"/>
          </a:solidFill>
          <a:ln w="15240">
            <a:solidFill>
              <a:srgbClr val="C2CC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19" name="Oval 18"/>
          <p:cNvSpPr/>
          <p:nvPr/>
        </p:nvSpPr>
        <p:spPr>
          <a:xfrm>
            <a:off x="8101584" y="2039111"/>
            <a:ext cx="384048" cy="384048"/>
          </a:xfrm>
          <a:prstGeom prst="ellipse">
            <a:avLst/>
          </a:prstGeom>
          <a:solidFill>
            <a:srgbClr val="1F4A7F"/>
          </a:solidFill>
          <a:ln>
            <a:solidFill>
              <a:srgbClr val="1F4A7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20" name="TextBox 19"/>
          <p:cNvSpPr txBox="1"/>
          <p:nvPr/>
        </p:nvSpPr>
        <p:spPr>
          <a:xfrm>
            <a:off x="8101584" y="2092636"/>
            <a:ext cx="384048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95360" y="2001196"/>
            <a:ext cx="2532888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 i="0">
                <a:solidFill>
                  <a:srgbClr val="1F4A7F"/>
                </a:solidFill>
                <a:latin typeface="Arial"/>
              </a:rPr>
              <a:t>LRF – LC nº 101/2000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32650" y="2313431"/>
            <a:ext cx="2895598" cy="116955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just"/>
            <a:r>
              <a:rPr sz="1400" b="0" i="0" dirty="0">
                <a:solidFill>
                  <a:srgbClr val="282C34"/>
                </a:solidFill>
                <a:latin typeface="Arial"/>
              </a:rPr>
              <a:t>Art. 50: </a:t>
            </a:r>
            <a:r>
              <a:rPr sz="1400" b="0" i="0" dirty="0" err="1">
                <a:solidFill>
                  <a:srgbClr val="282C34"/>
                </a:solidFill>
                <a:latin typeface="Arial"/>
              </a:rPr>
              <a:t>escrituração</a:t>
            </a:r>
            <a:r>
              <a:rPr sz="1400" b="0" i="0" dirty="0">
                <a:solidFill>
                  <a:srgbClr val="282C34"/>
                </a:solidFill>
                <a:latin typeface="Arial"/>
              </a:rPr>
              <a:t> das </a:t>
            </a:r>
            <a:r>
              <a:rPr sz="1400" b="0" i="0" dirty="0" err="1">
                <a:solidFill>
                  <a:srgbClr val="282C34"/>
                </a:solidFill>
                <a:latin typeface="Arial"/>
              </a:rPr>
              <a:t>contas</a:t>
            </a:r>
            <a:r>
              <a:rPr sz="1400" b="0" i="0" dirty="0">
                <a:solidFill>
                  <a:srgbClr val="282C34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282C34"/>
                </a:solidFill>
                <a:latin typeface="Arial"/>
              </a:rPr>
              <a:t>públicas</a:t>
            </a:r>
            <a:r>
              <a:rPr sz="1400" b="0" i="0" dirty="0">
                <a:solidFill>
                  <a:srgbClr val="282C34"/>
                </a:solidFill>
                <a:latin typeface="Arial"/>
              </a:rPr>
              <a:t> e </a:t>
            </a:r>
            <a:r>
              <a:rPr sz="1400" b="0" i="0" dirty="0" err="1">
                <a:solidFill>
                  <a:srgbClr val="282C34"/>
                </a:solidFill>
                <a:latin typeface="Arial"/>
              </a:rPr>
              <a:t>evidenciação</a:t>
            </a:r>
            <a:r>
              <a:rPr sz="1400" b="0" i="0" dirty="0">
                <a:solidFill>
                  <a:srgbClr val="282C34"/>
                </a:solidFill>
                <a:latin typeface="Arial"/>
              </a:rPr>
              <a:t> de </a:t>
            </a:r>
            <a:r>
              <a:rPr sz="1400" b="0" i="0" dirty="0" err="1">
                <a:solidFill>
                  <a:srgbClr val="282C34"/>
                </a:solidFill>
                <a:latin typeface="Arial"/>
              </a:rPr>
              <a:t>informações</a:t>
            </a:r>
            <a:r>
              <a:rPr sz="1400" b="0" i="0" dirty="0">
                <a:solidFill>
                  <a:srgbClr val="282C34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282C34"/>
                </a:solidFill>
                <a:latin typeface="Arial"/>
              </a:rPr>
              <a:t>patrimoniais</a:t>
            </a:r>
            <a:r>
              <a:rPr sz="1400" b="0" i="0" dirty="0">
                <a:solidFill>
                  <a:srgbClr val="282C34"/>
                </a:solidFill>
                <a:latin typeface="Arial"/>
              </a:rPr>
              <a:t>. </a:t>
            </a:r>
            <a:r>
              <a:rPr sz="1400" b="0" i="0" dirty="0" err="1">
                <a:solidFill>
                  <a:srgbClr val="282C34"/>
                </a:solidFill>
                <a:latin typeface="Arial"/>
              </a:rPr>
              <a:t>Reforça</a:t>
            </a:r>
            <a:r>
              <a:rPr sz="1400" b="0" i="0" dirty="0">
                <a:solidFill>
                  <a:srgbClr val="282C34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282C34"/>
                </a:solidFill>
                <a:latin typeface="Arial"/>
              </a:rPr>
              <a:t>transparência</a:t>
            </a:r>
            <a:r>
              <a:rPr sz="1400" b="0" i="0" dirty="0">
                <a:solidFill>
                  <a:srgbClr val="282C34"/>
                </a:solidFill>
                <a:latin typeface="Arial"/>
              </a:rPr>
              <a:t> e </a:t>
            </a:r>
            <a:r>
              <a:rPr sz="1400" b="0" i="0" dirty="0" err="1">
                <a:solidFill>
                  <a:srgbClr val="282C34"/>
                </a:solidFill>
                <a:latin typeface="Arial"/>
              </a:rPr>
              <a:t>consistência</a:t>
            </a:r>
            <a:r>
              <a:rPr sz="1400" b="0" i="0" dirty="0">
                <a:solidFill>
                  <a:srgbClr val="282C34"/>
                </a:solidFill>
                <a:latin typeface="Arial"/>
              </a:rPr>
              <a:t> dos </a:t>
            </a:r>
            <a:r>
              <a:rPr sz="1400" b="0" i="0" dirty="0" err="1">
                <a:solidFill>
                  <a:srgbClr val="282C34"/>
                </a:solidFill>
                <a:latin typeface="Arial"/>
              </a:rPr>
              <a:t>registros</a:t>
            </a:r>
            <a:r>
              <a:rPr sz="1400" b="0" i="0" dirty="0">
                <a:solidFill>
                  <a:srgbClr val="282C34"/>
                </a:solidFill>
                <a:latin typeface="Arial"/>
              </a:rPr>
              <a:t>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85800" y="3822191"/>
            <a:ext cx="3310128" cy="1572770"/>
          </a:xfrm>
          <a:prstGeom prst="roundRect">
            <a:avLst/>
          </a:prstGeom>
          <a:solidFill>
            <a:srgbClr val="FFF9E5"/>
          </a:solidFill>
          <a:ln w="15240">
            <a:solidFill>
              <a:srgbClr val="C2CC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24" name="Oval 23"/>
          <p:cNvSpPr/>
          <p:nvPr/>
        </p:nvSpPr>
        <p:spPr>
          <a:xfrm>
            <a:off x="850392" y="3986783"/>
            <a:ext cx="384048" cy="384048"/>
          </a:xfrm>
          <a:prstGeom prst="ellipse">
            <a:avLst/>
          </a:prstGeom>
          <a:solidFill>
            <a:srgbClr val="8E6807"/>
          </a:solidFill>
          <a:ln>
            <a:solidFill>
              <a:srgbClr val="8E680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25" name="TextBox 24"/>
          <p:cNvSpPr txBox="1"/>
          <p:nvPr/>
        </p:nvSpPr>
        <p:spPr>
          <a:xfrm>
            <a:off x="850392" y="4040308"/>
            <a:ext cx="384048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344168" y="3948868"/>
            <a:ext cx="2532888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 i="0">
                <a:solidFill>
                  <a:srgbClr val="8E6807"/>
                </a:solidFill>
                <a:latin typeface="Arial"/>
              </a:rPr>
              <a:t>Lei nº 14.133/2021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44880" y="4261103"/>
            <a:ext cx="2932176" cy="116955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just"/>
            <a:r>
              <a:rPr sz="1200" b="0" i="0" dirty="0">
                <a:solidFill>
                  <a:srgbClr val="282C34"/>
                </a:solidFill>
                <a:latin typeface="Arial"/>
              </a:rPr>
              <a:t>Art. 76: </a:t>
            </a:r>
            <a:r>
              <a:rPr sz="1400" b="0" i="0" dirty="0" err="1">
                <a:solidFill>
                  <a:srgbClr val="282C34"/>
                </a:solidFill>
                <a:latin typeface="Arial"/>
              </a:rPr>
              <a:t>alienação</a:t>
            </a:r>
            <a:r>
              <a:rPr sz="1400" b="0" i="0" dirty="0">
                <a:solidFill>
                  <a:srgbClr val="282C34"/>
                </a:solidFill>
                <a:latin typeface="Arial"/>
              </a:rPr>
              <a:t> de bens </a:t>
            </a:r>
            <a:r>
              <a:rPr sz="1400" b="0" i="0" dirty="0" err="1">
                <a:solidFill>
                  <a:srgbClr val="282C34"/>
                </a:solidFill>
                <a:latin typeface="Arial"/>
              </a:rPr>
              <a:t>exige</a:t>
            </a:r>
            <a:r>
              <a:rPr sz="1400" b="0" i="0" dirty="0">
                <a:solidFill>
                  <a:srgbClr val="282C34"/>
                </a:solidFill>
                <a:latin typeface="Arial"/>
              </a:rPr>
              <a:t> interesse </a:t>
            </a:r>
            <a:r>
              <a:rPr sz="1400" b="0" i="0" dirty="0" err="1">
                <a:solidFill>
                  <a:srgbClr val="282C34"/>
                </a:solidFill>
                <a:latin typeface="Arial"/>
              </a:rPr>
              <a:t>público</a:t>
            </a:r>
            <a:r>
              <a:rPr sz="1400" b="0" i="0" dirty="0">
                <a:solidFill>
                  <a:srgbClr val="282C34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282C34"/>
                </a:solidFill>
                <a:latin typeface="Arial"/>
              </a:rPr>
              <a:t>justificado</a:t>
            </a:r>
            <a:r>
              <a:rPr sz="1400" b="0" i="0" dirty="0">
                <a:solidFill>
                  <a:srgbClr val="282C34"/>
                </a:solidFill>
                <a:latin typeface="Arial"/>
              </a:rPr>
              <a:t> e </a:t>
            </a:r>
            <a:r>
              <a:rPr sz="1400" b="0" i="0" dirty="0" err="1">
                <a:solidFill>
                  <a:srgbClr val="282C34"/>
                </a:solidFill>
                <a:latin typeface="Arial"/>
              </a:rPr>
              <a:t>avaliação</a:t>
            </a:r>
            <a:r>
              <a:rPr sz="1400" b="0" i="0" dirty="0">
                <a:solidFill>
                  <a:srgbClr val="282C34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282C34"/>
                </a:solidFill>
                <a:latin typeface="Arial"/>
              </a:rPr>
              <a:t>prévia</a:t>
            </a:r>
            <a:r>
              <a:rPr sz="1400" b="0" i="0" dirty="0">
                <a:solidFill>
                  <a:srgbClr val="282C34"/>
                </a:solidFill>
                <a:latin typeface="Arial"/>
              </a:rPr>
              <a:t>; bens </a:t>
            </a:r>
            <a:r>
              <a:rPr sz="1400" b="0" i="0" dirty="0" err="1">
                <a:solidFill>
                  <a:srgbClr val="282C34"/>
                </a:solidFill>
                <a:latin typeface="Arial"/>
              </a:rPr>
              <a:t>móveis</a:t>
            </a:r>
            <a:r>
              <a:rPr sz="1400" b="0" i="0" dirty="0">
                <a:solidFill>
                  <a:srgbClr val="282C34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282C34"/>
                </a:solidFill>
                <a:latin typeface="Arial"/>
              </a:rPr>
              <a:t>são</a:t>
            </a:r>
            <a:r>
              <a:rPr sz="1400" b="0" i="0" dirty="0">
                <a:solidFill>
                  <a:srgbClr val="282C34"/>
                </a:solidFill>
                <a:latin typeface="Arial"/>
              </a:rPr>
              <a:t>, </a:t>
            </a:r>
            <a:r>
              <a:rPr sz="1400" b="0" i="0" dirty="0" err="1">
                <a:solidFill>
                  <a:srgbClr val="282C34"/>
                </a:solidFill>
                <a:latin typeface="Arial"/>
              </a:rPr>
              <a:t>em</a:t>
            </a:r>
            <a:r>
              <a:rPr sz="1400" b="0" i="0" dirty="0">
                <a:solidFill>
                  <a:srgbClr val="282C34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282C34"/>
                </a:solidFill>
                <a:latin typeface="Arial"/>
              </a:rPr>
              <a:t>regra</a:t>
            </a:r>
            <a:r>
              <a:rPr sz="1400" b="0" i="0" dirty="0">
                <a:solidFill>
                  <a:srgbClr val="282C34"/>
                </a:solidFill>
                <a:latin typeface="Arial"/>
              </a:rPr>
              <a:t>, </a:t>
            </a:r>
            <a:r>
              <a:rPr sz="1400" b="0" i="0" dirty="0" err="1">
                <a:solidFill>
                  <a:srgbClr val="282C34"/>
                </a:solidFill>
                <a:latin typeface="Arial"/>
              </a:rPr>
              <a:t>alienados</a:t>
            </a:r>
            <a:r>
              <a:rPr sz="1400" b="0" i="0" dirty="0">
                <a:solidFill>
                  <a:srgbClr val="282C34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282C34"/>
                </a:solidFill>
                <a:latin typeface="Arial"/>
              </a:rPr>
              <a:t>por</a:t>
            </a:r>
            <a:r>
              <a:rPr sz="1400" b="0" i="0" dirty="0">
                <a:solidFill>
                  <a:srgbClr val="282C34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282C34"/>
                </a:solidFill>
                <a:latin typeface="Arial"/>
              </a:rPr>
              <a:t>leilão</a:t>
            </a:r>
            <a:r>
              <a:rPr sz="1400" b="0" i="0" dirty="0">
                <a:solidFill>
                  <a:srgbClr val="282C34"/>
                </a:solidFill>
                <a:latin typeface="Arial"/>
              </a:rPr>
              <a:t>, salvo </a:t>
            </a:r>
            <a:r>
              <a:rPr sz="1400" b="0" i="0" dirty="0" err="1">
                <a:solidFill>
                  <a:srgbClr val="282C34"/>
                </a:solidFill>
                <a:latin typeface="Arial"/>
              </a:rPr>
              <a:t>hipóteses</a:t>
            </a:r>
            <a:r>
              <a:rPr sz="1400" b="0" i="0" dirty="0">
                <a:solidFill>
                  <a:srgbClr val="282C34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282C34"/>
                </a:solidFill>
                <a:latin typeface="Arial"/>
              </a:rPr>
              <a:t>legais</a:t>
            </a:r>
            <a:r>
              <a:rPr sz="1400" b="0" i="0" dirty="0">
                <a:solidFill>
                  <a:srgbClr val="282C34"/>
                </a:solidFill>
                <a:latin typeface="Arial"/>
              </a:rPr>
              <a:t>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315968" y="3822191"/>
            <a:ext cx="3310128" cy="1609346"/>
          </a:xfrm>
          <a:prstGeom prst="roundRect">
            <a:avLst/>
          </a:prstGeom>
          <a:solidFill>
            <a:srgbClr val="F8FAFC"/>
          </a:solidFill>
          <a:ln w="15240">
            <a:solidFill>
              <a:srgbClr val="C2CC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29" name="Oval 28"/>
          <p:cNvSpPr/>
          <p:nvPr/>
        </p:nvSpPr>
        <p:spPr>
          <a:xfrm>
            <a:off x="4480560" y="3986783"/>
            <a:ext cx="384048" cy="384048"/>
          </a:xfrm>
          <a:prstGeom prst="ellipse">
            <a:avLst/>
          </a:prstGeom>
          <a:solidFill>
            <a:srgbClr val="57606A"/>
          </a:solidFill>
          <a:ln>
            <a:solidFill>
              <a:srgbClr val="5760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30" name="TextBox 29"/>
          <p:cNvSpPr txBox="1"/>
          <p:nvPr/>
        </p:nvSpPr>
        <p:spPr>
          <a:xfrm>
            <a:off x="4480560" y="4040308"/>
            <a:ext cx="384048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974336" y="3948868"/>
            <a:ext cx="2532888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 i="0">
                <a:solidFill>
                  <a:srgbClr val="57606A"/>
                </a:solidFill>
                <a:latin typeface="Arial"/>
              </a:rPr>
              <a:t>MCASP / NBC TSP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718304" y="4261103"/>
            <a:ext cx="2788920" cy="116955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just"/>
            <a:r>
              <a:rPr sz="1400" b="0" i="0" dirty="0" err="1">
                <a:solidFill>
                  <a:srgbClr val="282C34"/>
                </a:solidFill>
                <a:latin typeface="Arial"/>
              </a:rPr>
              <a:t>Referências</a:t>
            </a:r>
            <a:r>
              <a:rPr sz="1400" b="0" i="0" dirty="0">
                <a:solidFill>
                  <a:srgbClr val="282C34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282C34"/>
                </a:solidFill>
                <a:latin typeface="Arial"/>
              </a:rPr>
              <a:t>contábeis</a:t>
            </a:r>
            <a:r>
              <a:rPr sz="1400" b="0" i="0" dirty="0">
                <a:solidFill>
                  <a:srgbClr val="282C34"/>
                </a:solidFill>
                <a:latin typeface="Arial"/>
              </a:rPr>
              <a:t> para </a:t>
            </a:r>
            <a:r>
              <a:rPr sz="1400" b="0" i="0" dirty="0" err="1">
                <a:solidFill>
                  <a:srgbClr val="282C34"/>
                </a:solidFill>
                <a:latin typeface="Arial"/>
              </a:rPr>
              <a:t>reconhecimento</a:t>
            </a:r>
            <a:r>
              <a:rPr sz="1400" b="0" i="0" dirty="0">
                <a:solidFill>
                  <a:srgbClr val="282C34"/>
                </a:solidFill>
                <a:latin typeface="Arial"/>
              </a:rPr>
              <a:t>, </a:t>
            </a:r>
            <a:r>
              <a:rPr sz="1400" b="0" i="0" dirty="0" err="1">
                <a:solidFill>
                  <a:srgbClr val="282C34"/>
                </a:solidFill>
                <a:latin typeface="Arial"/>
              </a:rPr>
              <a:t>mensuração</a:t>
            </a:r>
            <a:r>
              <a:rPr sz="1400" b="0" i="0" dirty="0">
                <a:solidFill>
                  <a:srgbClr val="282C34"/>
                </a:solidFill>
                <a:latin typeface="Arial"/>
              </a:rPr>
              <a:t>, </a:t>
            </a:r>
            <a:r>
              <a:rPr sz="1400" b="0" i="0" dirty="0" err="1">
                <a:solidFill>
                  <a:srgbClr val="282C34"/>
                </a:solidFill>
                <a:latin typeface="Arial"/>
              </a:rPr>
              <a:t>depreciação</a:t>
            </a:r>
            <a:r>
              <a:rPr sz="1400" b="0" i="0" dirty="0">
                <a:solidFill>
                  <a:srgbClr val="282C34"/>
                </a:solidFill>
                <a:latin typeface="Arial"/>
              </a:rPr>
              <a:t>, </a:t>
            </a:r>
            <a:r>
              <a:rPr sz="1400" b="0" i="0" dirty="0" err="1">
                <a:solidFill>
                  <a:srgbClr val="282C34"/>
                </a:solidFill>
                <a:latin typeface="Arial"/>
              </a:rPr>
              <a:t>evidenciação</a:t>
            </a:r>
            <a:r>
              <a:rPr sz="1400" b="0" i="0" dirty="0">
                <a:solidFill>
                  <a:srgbClr val="282C34"/>
                </a:solidFill>
                <a:latin typeface="Arial"/>
              </a:rPr>
              <a:t> e </a:t>
            </a:r>
            <a:r>
              <a:rPr sz="1400" b="0" i="0" dirty="0" err="1">
                <a:solidFill>
                  <a:srgbClr val="282C34"/>
                </a:solidFill>
                <a:latin typeface="Arial"/>
              </a:rPr>
              <a:t>conciliação</a:t>
            </a:r>
            <a:r>
              <a:rPr sz="1400" b="0" i="0" dirty="0">
                <a:solidFill>
                  <a:srgbClr val="282C34"/>
                </a:solidFill>
                <a:latin typeface="Arial"/>
              </a:rPr>
              <a:t> do </a:t>
            </a:r>
            <a:r>
              <a:rPr sz="1400" b="0" i="0" dirty="0" err="1">
                <a:solidFill>
                  <a:srgbClr val="282C34"/>
                </a:solidFill>
                <a:latin typeface="Arial"/>
              </a:rPr>
              <a:t>patrimônio</a:t>
            </a:r>
            <a:r>
              <a:rPr sz="1400" b="0" i="0" dirty="0">
                <a:solidFill>
                  <a:srgbClr val="282C34"/>
                </a:solidFill>
                <a:latin typeface="Arial"/>
              </a:rPr>
              <a:t> com a </a:t>
            </a:r>
            <a:r>
              <a:rPr sz="1400" b="0" i="0" dirty="0" err="1">
                <a:solidFill>
                  <a:srgbClr val="282C34"/>
                </a:solidFill>
                <a:latin typeface="Arial"/>
              </a:rPr>
              <a:t>contabilidade</a:t>
            </a:r>
            <a:r>
              <a:rPr sz="1400" b="0" i="0" dirty="0">
                <a:solidFill>
                  <a:srgbClr val="282C34"/>
                </a:solidFill>
                <a:latin typeface="Arial"/>
              </a:rPr>
              <a:t>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936992" y="3822191"/>
            <a:ext cx="3310128" cy="1627634"/>
          </a:xfrm>
          <a:prstGeom prst="roundRect">
            <a:avLst/>
          </a:prstGeom>
          <a:solidFill>
            <a:srgbClr val="FDEFF1"/>
          </a:solidFill>
          <a:ln w="15240">
            <a:solidFill>
              <a:srgbClr val="C2CC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34" name="Oval 33"/>
          <p:cNvSpPr/>
          <p:nvPr/>
        </p:nvSpPr>
        <p:spPr>
          <a:xfrm>
            <a:off x="8101584" y="3986783"/>
            <a:ext cx="384048" cy="384048"/>
          </a:xfrm>
          <a:prstGeom prst="ellipse">
            <a:avLst/>
          </a:prstGeom>
          <a:solidFill>
            <a:srgbClr val="C3313E"/>
          </a:solidFill>
          <a:ln>
            <a:solidFill>
              <a:srgbClr val="C331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35" name="TextBox 34"/>
          <p:cNvSpPr txBox="1"/>
          <p:nvPr/>
        </p:nvSpPr>
        <p:spPr>
          <a:xfrm>
            <a:off x="8101584" y="4040308"/>
            <a:ext cx="384048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595360" y="3948868"/>
            <a:ext cx="2532888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 i="0">
                <a:solidFill>
                  <a:srgbClr val="C3313E"/>
                </a:solidFill>
                <a:latin typeface="Arial"/>
              </a:rPr>
              <a:t>Norma local + referência federal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321040" y="4261103"/>
            <a:ext cx="2807208" cy="138499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just"/>
            <a:r>
              <a:rPr sz="1400" b="0" i="0" dirty="0" err="1">
                <a:solidFill>
                  <a:srgbClr val="282C34"/>
                </a:solidFill>
                <a:latin typeface="Arial"/>
              </a:rPr>
              <a:t>Município</a:t>
            </a:r>
            <a:r>
              <a:rPr sz="1400" b="0" i="0" dirty="0">
                <a:solidFill>
                  <a:srgbClr val="282C34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282C34"/>
                </a:solidFill>
                <a:latin typeface="Arial"/>
              </a:rPr>
              <a:t>deve</a:t>
            </a:r>
            <a:r>
              <a:rPr sz="1400" b="0" i="0" dirty="0">
                <a:solidFill>
                  <a:srgbClr val="282C34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282C34"/>
                </a:solidFill>
                <a:latin typeface="Arial"/>
              </a:rPr>
              <a:t>observar</a:t>
            </a:r>
            <a:r>
              <a:rPr sz="1400" b="0" i="0" dirty="0">
                <a:solidFill>
                  <a:srgbClr val="282C34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282C34"/>
                </a:solidFill>
                <a:latin typeface="Arial"/>
              </a:rPr>
              <a:t>seus</a:t>
            </a:r>
            <a:r>
              <a:rPr sz="1400" b="0" i="0" dirty="0">
                <a:solidFill>
                  <a:srgbClr val="282C34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282C34"/>
                </a:solidFill>
                <a:latin typeface="Arial"/>
              </a:rPr>
              <a:t>normativos</a:t>
            </a:r>
            <a:r>
              <a:rPr sz="1400" b="0" i="0" dirty="0">
                <a:solidFill>
                  <a:srgbClr val="282C34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282C34"/>
                </a:solidFill>
                <a:latin typeface="Arial"/>
              </a:rPr>
              <a:t>patrimoniais</a:t>
            </a:r>
            <a:r>
              <a:rPr sz="1400" b="0" i="0" dirty="0">
                <a:solidFill>
                  <a:srgbClr val="282C34"/>
                </a:solidFill>
                <a:latin typeface="Arial"/>
              </a:rPr>
              <a:t>. </a:t>
            </a:r>
            <a:r>
              <a:rPr sz="1400" b="0" i="0" dirty="0" err="1">
                <a:solidFill>
                  <a:srgbClr val="282C34"/>
                </a:solidFill>
                <a:latin typeface="Arial"/>
              </a:rPr>
              <a:t>Decreto</a:t>
            </a:r>
            <a:r>
              <a:rPr sz="1400" b="0" i="0" dirty="0">
                <a:solidFill>
                  <a:srgbClr val="282C34"/>
                </a:solidFill>
                <a:latin typeface="Arial"/>
              </a:rPr>
              <a:t> Federal nº 12.785/2025 serve </a:t>
            </a:r>
            <a:r>
              <a:rPr sz="1400" b="0" i="0" dirty="0" err="1">
                <a:solidFill>
                  <a:srgbClr val="282C34"/>
                </a:solidFill>
                <a:latin typeface="Arial"/>
              </a:rPr>
              <a:t>como</a:t>
            </a:r>
            <a:r>
              <a:rPr sz="1400" b="0" i="0" dirty="0">
                <a:solidFill>
                  <a:srgbClr val="282C34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282C34"/>
                </a:solidFill>
                <a:latin typeface="Arial"/>
              </a:rPr>
              <a:t>referência</a:t>
            </a:r>
            <a:r>
              <a:rPr sz="1400" b="0" i="0" dirty="0">
                <a:solidFill>
                  <a:srgbClr val="282C34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282C34"/>
                </a:solidFill>
                <a:latin typeface="Arial"/>
              </a:rPr>
              <a:t>conceitual</a:t>
            </a:r>
            <a:r>
              <a:rPr sz="1400" b="0" i="0" dirty="0">
                <a:solidFill>
                  <a:srgbClr val="282C34"/>
                </a:solidFill>
                <a:latin typeface="Arial"/>
              </a:rPr>
              <a:t> para </a:t>
            </a:r>
            <a:r>
              <a:rPr sz="1400" b="0" i="0" dirty="0" err="1">
                <a:solidFill>
                  <a:srgbClr val="282C34"/>
                </a:solidFill>
                <a:latin typeface="Arial"/>
              </a:rPr>
              <a:t>classificação</a:t>
            </a:r>
            <a:r>
              <a:rPr sz="1400" b="0" i="0" dirty="0">
                <a:solidFill>
                  <a:srgbClr val="282C34"/>
                </a:solidFill>
                <a:latin typeface="Arial"/>
              </a:rPr>
              <a:t> e </a:t>
            </a:r>
            <a:r>
              <a:rPr sz="1400" b="0" i="0" dirty="0" err="1">
                <a:solidFill>
                  <a:srgbClr val="282C34"/>
                </a:solidFill>
                <a:latin typeface="Arial"/>
              </a:rPr>
              <a:t>destinação</a:t>
            </a:r>
            <a:r>
              <a:rPr sz="1400" b="0" i="0" dirty="0">
                <a:solidFill>
                  <a:srgbClr val="282C34"/>
                </a:solidFill>
                <a:latin typeface="Arial"/>
              </a:rPr>
              <a:t> de bens </a:t>
            </a:r>
            <a:r>
              <a:rPr sz="1400" b="0" i="0" dirty="0" err="1">
                <a:solidFill>
                  <a:srgbClr val="282C34"/>
                </a:solidFill>
                <a:latin typeface="Arial"/>
              </a:rPr>
              <a:t>móveis</a:t>
            </a:r>
            <a:r>
              <a:rPr sz="1400" b="0" i="0" dirty="0">
                <a:solidFill>
                  <a:srgbClr val="282C34"/>
                </a:solidFill>
                <a:latin typeface="Arial"/>
              </a:rPr>
              <a:t>.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94360" y="6537960"/>
            <a:ext cx="10195560" cy="12700"/>
          </a:xfrm>
          <a:prstGeom prst="rect">
            <a:avLst/>
          </a:prstGeom>
          <a:solidFill>
            <a:srgbClr val="C2CC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pic>
        <p:nvPicPr>
          <p:cNvPr id="43" name="Picture 42" descr="footer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6318504"/>
            <a:ext cx="363321" cy="274320"/>
          </a:xfrm>
          <a:prstGeom prst="rect">
            <a:avLst/>
          </a:prstGeom>
        </p:spPr>
      </p:pic>
      <p:sp>
        <p:nvSpPr>
          <p:cNvPr id="45" name="Espaço Reservado para Rodapé 44">
            <a:extLst>
              <a:ext uri="{FF2B5EF4-FFF2-40B4-BE49-F238E27FC236}">
                <a16:creationId xmlns:a16="http://schemas.microsoft.com/office/drawing/2014/main" id="{9C190365-CAE9-1725-9D9C-E9E4E5B60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200" dirty="0"/>
          </a:p>
        </p:txBody>
      </p:sp>
      <p:sp>
        <p:nvSpPr>
          <p:cNvPr id="46" name="Espaço Reservado para Número de Slide 45">
            <a:extLst>
              <a:ext uri="{FF2B5EF4-FFF2-40B4-BE49-F238E27FC236}">
                <a16:creationId xmlns:a16="http://schemas.microsoft.com/office/drawing/2014/main" id="{C4D2109F-03D3-C449-A417-52CF2DCD8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4280" y="6556248"/>
            <a:ext cx="292608" cy="15544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 marL="0" algn="l" defTabSz="914400" rtl="0" eaLnBrk="1" latinLnBrk="0" hangingPunct="1">
              <a:defRPr sz="900" kern="1200">
                <a:solidFill>
                  <a:srgbClr val="315B9E"/>
                </a:solidFill>
                <a:latin typeface="Arial"/>
                <a:ea typeface="Arial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1FF6DA9-008F-8B48-92A6-B652298478BF}" type="slidenum">
              <a:rPr lang="en-US" smtClean="0"/>
              <a:pPr/>
              <a:t>11</a:t>
            </a:fld>
            <a:endParaRPr lang="en-US" sz="12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69011" y="0"/>
            <a:ext cx="1051560" cy="63500"/>
          </a:xfrm>
          <a:prstGeom prst="rect">
            <a:avLst/>
          </a:prstGeom>
          <a:solidFill>
            <a:srgbClr val="1836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3" name="Rectangle 2"/>
          <p:cNvSpPr/>
          <p:nvPr/>
        </p:nvSpPr>
        <p:spPr>
          <a:xfrm>
            <a:off x="40717" y="146304"/>
            <a:ext cx="804672" cy="50800"/>
          </a:xfrm>
          <a:prstGeom prst="rect">
            <a:avLst/>
          </a:prstGeom>
          <a:solidFill>
            <a:srgbClr val="3489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4" name="TextBox 3"/>
          <p:cNvSpPr txBox="1"/>
          <p:nvPr/>
        </p:nvSpPr>
        <p:spPr>
          <a:xfrm>
            <a:off x="571069" y="324499"/>
            <a:ext cx="987552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18365D"/>
                </a:solidFill>
                <a:latin typeface="Arial"/>
              </a:rPr>
              <a:t>Atores e responsáveis na gestão patrimonial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069" y="671972"/>
            <a:ext cx="1051560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>
                <a:solidFill>
                  <a:srgbClr val="616974"/>
                </a:solidFill>
                <a:latin typeface="Arial"/>
              </a:rPr>
              <a:t>Visão sintética dos principais agentes e de suas responsabilidades na gestão dos bens públicos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42469" y="1051560"/>
            <a:ext cx="11338560" cy="544068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6DC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pic>
        <p:nvPicPr>
          <p:cNvPr id="7" name="Picture 6" descr="atores_na_gestão_patrimoni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6325" y="1234440"/>
            <a:ext cx="9222829" cy="498348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25349" y="6565392"/>
            <a:ext cx="10607040" cy="12700"/>
          </a:xfrm>
          <a:prstGeom prst="rect">
            <a:avLst/>
          </a:prstGeom>
          <a:solidFill>
            <a:srgbClr val="D6DC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9" name="TextBox 8"/>
          <p:cNvSpPr txBox="1"/>
          <p:nvPr/>
        </p:nvSpPr>
        <p:spPr>
          <a:xfrm>
            <a:off x="552781" y="6523129"/>
            <a:ext cx="6766560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dirty="0">
                <a:solidFill>
                  <a:srgbClr val="616974"/>
                </a:solidFill>
                <a:latin typeface="Arial"/>
              </a:rPr>
              <a:t>GESTÃO PATRIMONIAL MUNICIPAL • MATERIAL DE APOIO</a:t>
            </a:r>
          </a:p>
        </p:txBody>
      </p:sp>
      <p:sp>
        <p:nvSpPr>
          <p:cNvPr id="11" name="Espaço Reservado para Rodapé 10">
            <a:extLst>
              <a:ext uri="{FF2B5EF4-FFF2-40B4-BE49-F238E27FC236}">
                <a16:creationId xmlns:a16="http://schemas.microsoft.com/office/drawing/2014/main" id="{33DAB7B8-76E7-87C7-31A2-51FB34017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41978764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Homem sentado em aeroporto&#10;&#10;O conteúdo gerado por IA pode estar incorreto.">
            <a:extLst>
              <a:ext uri="{FF2B5EF4-FFF2-40B4-BE49-F238E27FC236}">
                <a16:creationId xmlns:a16="http://schemas.microsoft.com/office/drawing/2014/main" id="{179E2151-C631-C76B-F5BE-EF3A6ADBB7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83" r="16051" b="-1"/>
          <a:stretch/>
        </p:blipFill>
        <p:spPr>
          <a:xfrm>
            <a:off x="838200" y="1825625"/>
            <a:ext cx="5181600" cy="4351338"/>
          </a:xfrm>
          <a:prstGeom prst="rect">
            <a:avLst/>
          </a:prstGeom>
          <a:noFill/>
        </p:spPr>
      </p:pic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8EC5FDFA-F1FA-FED7-F59B-31E2632979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497286" cy="4351338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ü"/>
              <a:defRPr/>
            </a:pPr>
            <a:r>
              <a:rPr lang="pt-BR" sz="2400" dirty="0"/>
              <a:t>Procedimento </a:t>
            </a:r>
            <a:r>
              <a:rPr lang="pt-BR" sz="2400" b="1" dirty="0"/>
              <a:t>administrativo e contábil obrigatório</a:t>
            </a:r>
            <a:r>
              <a:rPr lang="pt-BR" sz="2400" dirty="0"/>
              <a:t>, que consiste na </a:t>
            </a:r>
            <a:r>
              <a:rPr lang="pt-BR" sz="2400" b="1" dirty="0"/>
              <a:t>verificação física </a:t>
            </a:r>
            <a:r>
              <a:rPr lang="pt-BR" sz="2400" dirty="0"/>
              <a:t>dos bens móveis permanentes localizados nas respectivas unidades administrativas, devendo ser realizado ao menos uma vez ao ano em todos os entes da Administração Pública.</a:t>
            </a:r>
          </a:p>
          <a:p>
            <a:pPr algn="just">
              <a:buFont typeface="Wingdings" panose="05000000000000000000" pitchFamily="2" charset="2"/>
              <a:buChar char="ü"/>
              <a:defRPr/>
            </a:pPr>
            <a:r>
              <a:rPr lang="pt-BR" sz="2400" dirty="0"/>
              <a:t> Os inventários na administração pública devem ser efetuados não apenas por uma questão de rotina ou de disposição legal, mas principalmente como </a:t>
            </a:r>
            <a:r>
              <a:rPr lang="pt-BR" sz="2400" b="1" dirty="0"/>
              <a:t>medida de controle.</a:t>
            </a:r>
          </a:p>
          <a:p>
            <a:pPr>
              <a:defRPr/>
            </a:pPr>
            <a:endParaRPr lang="pt-BR" sz="2200" dirty="0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A2B98730-0004-6712-9BAE-C0FA67D4E4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249443"/>
            <a:ext cx="10831286" cy="1087867"/>
          </a:xfrm>
        </p:spPr>
        <p:txBody>
          <a:bodyPr anchor="b">
            <a:normAutofit/>
          </a:bodyPr>
          <a:lstStyle/>
          <a:p>
            <a:pPr algn="r">
              <a:defRPr/>
            </a:pPr>
            <a:r>
              <a:rPr lang="pt-BR" dirty="0">
                <a:solidFill>
                  <a:schemeClr val="bg1"/>
                </a:solidFill>
              </a:rPr>
              <a:t>Inventário de bens móveis</a:t>
            </a:r>
          </a:p>
        </p:txBody>
      </p:sp>
    </p:spTree>
    <p:extLst>
      <p:ext uri="{BB962C8B-B14F-4D97-AF65-F5344CB8AC3E}">
        <p14:creationId xmlns:p14="http://schemas.microsoft.com/office/powerpoint/2010/main" val="86590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5BA20C-7045-2041-A1BE-1F48E01141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ítulo 2">
            <a:extLst>
              <a:ext uri="{FF2B5EF4-FFF2-40B4-BE49-F238E27FC236}">
                <a16:creationId xmlns:a16="http://schemas.microsoft.com/office/drawing/2014/main" id="{58710AA2-F575-B655-7E5B-312263C0C611}"/>
              </a:ext>
            </a:extLst>
          </p:cNvPr>
          <p:cNvSpPr>
            <a:spLocks noGrp="1"/>
          </p:cNvSpPr>
          <p:nvPr>
            <p:ph type="ctrTitle"/>
          </p:nvPr>
        </p:nvSpPr>
        <p:spPr bwMode="auto">
          <a:xfrm>
            <a:off x="2057400" y="-122238"/>
            <a:ext cx="9829800" cy="10874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algn="r" eaLnBrk="1" hangingPunct="1"/>
            <a:r>
              <a:rPr lang="pt-BR" altLang="pt-BR" sz="3500" dirty="0">
                <a:solidFill>
                  <a:schemeClr val="bg1"/>
                </a:solidFill>
              </a:rPr>
              <a:t>Gestão Patrimonial</a:t>
            </a:r>
          </a:p>
        </p:txBody>
      </p:sp>
      <p:sp>
        <p:nvSpPr>
          <p:cNvPr id="44036" name="AutoShape 6" descr="Gestão de frota">
            <a:extLst>
              <a:ext uri="{FF2B5EF4-FFF2-40B4-BE49-F238E27FC236}">
                <a16:creationId xmlns:a16="http://schemas.microsoft.com/office/drawing/2014/main" id="{440AF5B8-D40C-1E97-0834-06D9A5159D8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pt-BR" altLang="pt-BR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B161221F-B601-BD06-F9EB-DAE3AE6A1698}"/>
              </a:ext>
            </a:extLst>
          </p:cNvPr>
          <p:cNvSpPr txBox="1"/>
          <p:nvPr/>
        </p:nvSpPr>
        <p:spPr>
          <a:xfrm>
            <a:off x="370114" y="1820728"/>
            <a:ext cx="531222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400" dirty="0">
                <a:effectLst/>
                <a:latin typeface="+mn-lt"/>
                <a:ea typeface="Calibri" panose="020F0502020204030204" pitchFamily="34" charset="0"/>
              </a:rPr>
              <a:t>As principais atividades que compõem a gestão patrimonial incluem: </a:t>
            </a:r>
            <a:r>
              <a:rPr lang="pt-BR" sz="2400" b="1" dirty="0">
                <a:effectLst/>
                <a:latin typeface="+mn-lt"/>
                <a:ea typeface="Calibri" panose="020F0502020204030204" pitchFamily="34" charset="0"/>
              </a:rPr>
              <a:t>tombamento, registro, guarda, controle, movimentação, preservação, baixa, incorporação e inventário dos bens.</a:t>
            </a:r>
            <a:endParaRPr lang="pt-BR" sz="2400" b="1" dirty="0">
              <a:latin typeface="+mn-lt"/>
            </a:endParaRPr>
          </a:p>
        </p:txBody>
      </p:sp>
      <p:pic>
        <p:nvPicPr>
          <p:cNvPr id="7" name="Imagem 6" descr="Pessoa usando computador&#10;&#10;O conteúdo gerado por IA pode estar incorreto.">
            <a:extLst>
              <a:ext uri="{FF2B5EF4-FFF2-40B4-BE49-F238E27FC236}">
                <a16:creationId xmlns:a16="http://schemas.microsoft.com/office/drawing/2014/main" id="{FEE5140E-EACB-508F-0245-D0E096014E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671" y="4306037"/>
            <a:ext cx="3838444" cy="2239091"/>
          </a:xfrm>
          <a:prstGeom prst="rect">
            <a:avLst/>
          </a:prstGeom>
        </p:spPr>
      </p:pic>
      <p:graphicFrame>
        <p:nvGraphicFramePr>
          <p:cNvPr id="8" name="Espaço Reservado para Conteúdo 4">
            <a:extLst>
              <a:ext uri="{FF2B5EF4-FFF2-40B4-BE49-F238E27FC236}">
                <a16:creationId xmlns:a16="http://schemas.microsoft.com/office/drawing/2014/main" id="{371D87A1-B59D-C373-737C-4D808A54931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840730" y="2000249"/>
          <a:ext cx="6427470" cy="43678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" name="Imagem 9">
            <a:extLst>
              <a:ext uri="{FF2B5EF4-FFF2-40B4-BE49-F238E27FC236}">
                <a16:creationId xmlns:a16="http://schemas.microsoft.com/office/drawing/2014/main" id="{F72C7E0D-7DF1-B466-1C65-E213A68AB72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41873" y="3134139"/>
            <a:ext cx="1560711" cy="174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416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Graphic spid="8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43000" cy="6400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118872" y="155448"/>
            <a:ext cx="841248" cy="50292"/>
          </a:xfrm>
          <a:prstGeom prst="rect">
            <a:avLst/>
          </a:prstGeom>
          <a:solidFill>
            <a:srgbClr val="315B9E"/>
          </a:solidFill>
          <a:ln w="12700">
            <a:solidFill>
              <a:srgbClr val="315B9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594360" y="393192"/>
            <a:ext cx="6126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22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AQUISIÇÃO E </a:t>
            </a:r>
            <a:r>
              <a:rPr lang="en-US" sz="1230" b="1" dirty="0">
                <a:solidFill>
                  <a:srgbClr val="F22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RECEBIMENTO</a:t>
            </a:r>
            <a:endParaRPr lang="en-US" sz="1230" dirty="0"/>
          </a:p>
        </p:txBody>
      </p:sp>
      <p:sp>
        <p:nvSpPr>
          <p:cNvPr id="5" name="Shape 3"/>
          <p:cNvSpPr/>
          <p:nvPr/>
        </p:nvSpPr>
        <p:spPr>
          <a:xfrm>
            <a:off x="594360" y="6492240"/>
            <a:ext cx="9921240" cy="0"/>
          </a:xfrm>
          <a:prstGeom prst="line">
            <a:avLst/>
          </a:prstGeom>
          <a:noFill/>
          <a:ln w="8890">
            <a:solidFill>
              <a:srgbClr val="A8B3B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6"/>
          <p:cNvSpPr/>
          <p:nvPr/>
        </p:nvSpPr>
        <p:spPr>
          <a:xfrm>
            <a:off x="594360" y="868680"/>
            <a:ext cx="10972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732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Antes de tombar, alguém precisa conferir</a:t>
            </a:r>
            <a:endParaRPr lang="en-US" sz="2800" dirty="0"/>
          </a:p>
        </p:txBody>
      </p:sp>
      <p:sp>
        <p:nvSpPr>
          <p:cNvPr id="10" name="Shape 7"/>
          <p:cNvSpPr/>
          <p:nvPr/>
        </p:nvSpPr>
        <p:spPr>
          <a:xfrm>
            <a:off x="822960" y="1783080"/>
            <a:ext cx="384048" cy="384048"/>
          </a:xfrm>
          <a:prstGeom prst="ellipse">
            <a:avLst/>
          </a:prstGeom>
          <a:solidFill>
            <a:srgbClr val="315B9E"/>
          </a:solidFill>
          <a:ln w="12700">
            <a:solidFill>
              <a:srgbClr val="315B9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8"/>
          <p:cNvSpPr/>
          <p:nvPr/>
        </p:nvSpPr>
        <p:spPr>
          <a:xfrm>
            <a:off x="822960" y="1847088"/>
            <a:ext cx="3840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050" dirty="0"/>
          </a:p>
        </p:txBody>
      </p:sp>
      <p:sp>
        <p:nvSpPr>
          <p:cNvPr id="12" name="Text 9"/>
          <p:cNvSpPr/>
          <p:nvPr/>
        </p:nvSpPr>
        <p:spPr>
          <a:xfrm>
            <a:off x="1417320" y="1837944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02A43"/>
                </a:solidFill>
              </a:rPr>
              <a:t>Foi realmente entregue?</a:t>
            </a:r>
            <a:endParaRPr lang="en-US" sz="1700" dirty="0"/>
          </a:p>
        </p:txBody>
      </p:sp>
      <p:sp>
        <p:nvSpPr>
          <p:cNvPr id="13" name="Shape 10"/>
          <p:cNvSpPr/>
          <p:nvPr/>
        </p:nvSpPr>
        <p:spPr>
          <a:xfrm>
            <a:off x="822960" y="2514600"/>
            <a:ext cx="384048" cy="384048"/>
          </a:xfrm>
          <a:prstGeom prst="ellipse">
            <a:avLst/>
          </a:prstGeom>
          <a:solidFill>
            <a:srgbClr val="315B9E"/>
          </a:solidFill>
          <a:ln w="12700">
            <a:solidFill>
              <a:srgbClr val="315B9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1"/>
          <p:cNvSpPr/>
          <p:nvPr/>
        </p:nvSpPr>
        <p:spPr>
          <a:xfrm>
            <a:off x="822960" y="2578608"/>
            <a:ext cx="3840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1417320" y="2569464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02A43"/>
                </a:solidFill>
              </a:rPr>
              <a:t>A quantidade confere?</a:t>
            </a:r>
            <a:endParaRPr lang="en-US" sz="1700" dirty="0"/>
          </a:p>
        </p:txBody>
      </p:sp>
      <p:sp>
        <p:nvSpPr>
          <p:cNvPr id="16" name="Shape 13"/>
          <p:cNvSpPr/>
          <p:nvPr/>
        </p:nvSpPr>
        <p:spPr>
          <a:xfrm>
            <a:off x="822960" y="3246120"/>
            <a:ext cx="384048" cy="384048"/>
          </a:xfrm>
          <a:prstGeom prst="ellipse">
            <a:avLst/>
          </a:prstGeom>
          <a:solidFill>
            <a:srgbClr val="315B9E"/>
          </a:solidFill>
          <a:ln w="12700">
            <a:solidFill>
              <a:srgbClr val="315B9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4"/>
          <p:cNvSpPr/>
          <p:nvPr/>
        </p:nvSpPr>
        <p:spPr>
          <a:xfrm>
            <a:off x="822960" y="3310128"/>
            <a:ext cx="3840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050" dirty="0"/>
          </a:p>
        </p:txBody>
      </p:sp>
      <p:sp>
        <p:nvSpPr>
          <p:cNvPr id="18" name="Text 15"/>
          <p:cNvSpPr/>
          <p:nvPr/>
        </p:nvSpPr>
        <p:spPr>
          <a:xfrm>
            <a:off x="1417320" y="3300984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02A43"/>
                </a:solidFill>
              </a:rPr>
              <a:t>A especificação confere?</a:t>
            </a:r>
            <a:endParaRPr lang="en-US" sz="1700" dirty="0"/>
          </a:p>
        </p:txBody>
      </p:sp>
      <p:sp>
        <p:nvSpPr>
          <p:cNvPr id="19" name="Shape 16"/>
          <p:cNvSpPr/>
          <p:nvPr/>
        </p:nvSpPr>
        <p:spPr>
          <a:xfrm>
            <a:off x="822960" y="3977640"/>
            <a:ext cx="384048" cy="384048"/>
          </a:xfrm>
          <a:prstGeom prst="ellipse">
            <a:avLst/>
          </a:prstGeom>
          <a:solidFill>
            <a:srgbClr val="315B9E"/>
          </a:solidFill>
          <a:ln w="12700">
            <a:solidFill>
              <a:srgbClr val="315B9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7"/>
          <p:cNvSpPr/>
          <p:nvPr/>
        </p:nvSpPr>
        <p:spPr>
          <a:xfrm>
            <a:off x="822960" y="4041648"/>
            <a:ext cx="3840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050" dirty="0"/>
          </a:p>
        </p:txBody>
      </p:sp>
      <p:sp>
        <p:nvSpPr>
          <p:cNvPr id="21" name="Text 18"/>
          <p:cNvSpPr/>
          <p:nvPr/>
        </p:nvSpPr>
        <p:spPr>
          <a:xfrm>
            <a:off x="1417320" y="4032504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02A43"/>
                </a:solidFill>
              </a:rPr>
              <a:t>Quem </a:t>
            </a:r>
            <a:r>
              <a:rPr lang="en-US" sz="1700" dirty="0" err="1">
                <a:solidFill>
                  <a:srgbClr val="102A43"/>
                </a:solidFill>
              </a:rPr>
              <a:t>atestou</a:t>
            </a:r>
            <a:r>
              <a:rPr lang="en-US" sz="1700" dirty="0">
                <a:solidFill>
                  <a:srgbClr val="102A43"/>
                </a:solidFill>
              </a:rPr>
              <a:t>? O </a:t>
            </a:r>
            <a:r>
              <a:rPr lang="en-US" sz="1700" dirty="0" err="1">
                <a:solidFill>
                  <a:srgbClr val="102A43"/>
                </a:solidFill>
              </a:rPr>
              <a:t>responsável</a:t>
            </a:r>
            <a:r>
              <a:rPr lang="en-US" sz="1700" dirty="0">
                <a:solidFill>
                  <a:srgbClr val="102A43"/>
                </a:solidFill>
              </a:rPr>
              <a:t> </a:t>
            </a:r>
            <a:r>
              <a:rPr lang="en-US" sz="1700" dirty="0" err="1">
                <a:solidFill>
                  <a:srgbClr val="102A43"/>
                </a:solidFill>
              </a:rPr>
              <a:t>está</a:t>
            </a:r>
            <a:r>
              <a:rPr lang="en-US" sz="1700" dirty="0">
                <a:solidFill>
                  <a:srgbClr val="102A43"/>
                </a:solidFill>
              </a:rPr>
              <a:t> </a:t>
            </a:r>
            <a:r>
              <a:rPr lang="en-US" sz="1700" dirty="0" err="1">
                <a:solidFill>
                  <a:srgbClr val="102A43"/>
                </a:solidFill>
              </a:rPr>
              <a:t>formalmente</a:t>
            </a:r>
            <a:r>
              <a:rPr lang="en-US" sz="1700" dirty="0">
                <a:solidFill>
                  <a:srgbClr val="102A43"/>
                </a:solidFill>
              </a:rPr>
              <a:t> </a:t>
            </a:r>
            <a:r>
              <a:rPr lang="en-US" sz="1700" dirty="0" err="1">
                <a:solidFill>
                  <a:srgbClr val="102A43"/>
                </a:solidFill>
              </a:rPr>
              <a:t>identificado</a:t>
            </a:r>
            <a:r>
              <a:rPr lang="en-US" sz="1700" dirty="0">
                <a:solidFill>
                  <a:srgbClr val="102A43"/>
                </a:solidFill>
              </a:rPr>
              <a:t> (</a:t>
            </a:r>
            <a:r>
              <a:rPr lang="en-US" sz="1700" dirty="0" err="1">
                <a:solidFill>
                  <a:srgbClr val="102A43"/>
                </a:solidFill>
              </a:rPr>
              <a:t>nome</a:t>
            </a:r>
            <a:r>
              <a:rPr lang="en-US" sz="1700" dirty="0">
                <a:solidFill>
                  <a:srgbClr val="102A43"/>
                </a:solidFill>
              </a:rPr>
              <a:t>, cargo/matricula)?</a:t>
            </a:r>
            <a:endParaRPr lang="en-US" sz="1700" dirty="0"/>
          </a:p>
        </p:txBody>
      </p:sp>
      <p:sp>
        <p:nvSpPr>
          <p:cNvPr id="22" name="Shape 19"/>
          <p:cNvSpPr/>
          <p:nvPr/>
        </p:nvSpPr>
        <p:spPr>
          <a:xfrm>
            <a:off x="822960" y="4709160"/>
            <a:ext cx="384048" cy="384048"/>
          </a:xfrm>
          <a:prstGeom prst="ellipse">
            <a:avLst/>
          </a:prstGeom>
          <a:solidFill>
            <a:srgbClr val="F22F3A"/>
          </a:solidFill>
          <a:ln w="12700">
            <a:solidFill>
              <a:srgbClr val="F22F3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Text 20"/>
          <p:cNvSpPr/>
          <p:nvPr/>
        </p:nvSpPr>
        <p:spPr>
          <a:xfrm>
            <a:off x="822960" y="4773168"/>
            <a:ext cx="3840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050" dirty="0"/>
          </a:p>
        </p:txBody>
      </p:sp>
      <p:sp>
        <p:nvSpPr>
          <p:cNvPr id="24" name="Text 21"/>
          <p:cNvSpPr/>
          <p:nvPr/>
        </p:nvSpPr>
        <p:spPr>
          <a:xfrm>
            <a:off x="1417320" y="4764024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22F3A"/>
                </a:solidFill>
              </a:rPr>
              <a:t>O bem chegou ao patrimônio?</a:t>
            </a:r>
            <a:endParaRPr lang="en-US" sz="1700" dirty="0"/>
          </a:p>
        </p:txBody>
      </p:sp>
      <p:sp>
        <p:nvSpPr>
          <p:cNvPr id="25" name="Shape 22"/>
          <p:cNvSpPr/>
          <p:nvPr/>
        </p:nvSpPr>
        <p:spPr>
          <a:xfrm>
            <a:off x="7543800" y="1828800"/>
            <a:ext cx="3383280" cy="3291840"/>
          </a:xfrm>
          <a:prstGeom prst="roundRect">
            <a:avLst>
              <a:gd name="adj" fmla="val 1389"/>
            </a:avLst>
          </a:prstGeom>
          <a:solidFill>
            <a:srgbClr val="F4F7FA"/>
          </a:solidFill>
          <a:ln w="15240">
            <a:solidFill>
              <a:srgbClr val="D9E0E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3"/>
          <p:cNvSpPr/>
          <p:nvPr/>
        </p:nvSpPr>
        <p:spPr>
          <a:xfrm>
            <a:off x="7818120" y="210312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22F3A"/>
                </a:solidFill>
              </a:rPr>
              <a:t>EXEMPLO</a:t>
            </a:r>
            <a:endParaRPr lang="en-US" sz="1400" dirty="0"/>
          </a:p>
        </p:txBody>
      </p:sp>
      <p:sp>
        <p:nvSpPr>
          <p:cNvPr id="27" name="Text 24"/>
          <p:cNvSpPr/>
          <p:nvPr/>
        </p:nvSpPr>
        <p:spPr>
          <a:xfrm>
            <a:off x="7909560" y="2670048"/>
            <a:ext cx="2651760" cy="1920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 algn="l">
              <a:buNone/>
            </a:pPr>
            <a:r>
              <a:rPr lang="en-US" sz="2000" dirty="0">
                <a:solidFill>
                  <a:srgbClr val="102A43"/>
                </a:solidFill>
              </a:rPr>
              <a:t>50 computadores adquiridos</a:t>
            </a:r>
            <a:endParaRPr lang="en-US" sz="2000" dirty="0"/>
          </a:p>
          <a:p>
            <a:pPr marL="0" indent="0" algn="l">
              <a:buNone/>
            </a:pP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102A43"/>
                </a:solidFill>
              </a:rPr>
              <a:t>✓ quantidade</a:t>
            </a: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102A43"/>
                </a:solidFill>
              </a:rPr>
              <a:t>✓ especificação</a:t>
            </a: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102A43"/>
                </a:solidFill>
              </a:rPr>
              <a:t>✓ nº de série</a:t>
            </a: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102A43"/>
                </a:solidFill>
              </a:rPr>
              <a:t>✓ destino</a:t>
            </a: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102A43"/>
                </a:solidFill>
              </a:rPr>
              <a:t>✓ registro patrimonial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04E7AD-EAFC-BC2D-A7F3-F346442BA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3" y="248038"/>
            <a:ext cx="10375957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Entrega</a:t>
            </a:r>
            <a:r>
              <a:rPr lang="en-US" sz="37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de </a:t>
            </a:r>
            <a:r>
              <a:rPr lang="en-US" sz="37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produto</a:t>
            </a:r>
            <a:r>
              <a:rPr lang="en-US" sz="37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7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divergente</a:t>
            </a:r>
            <a:r>
              <a:rPr lang="en-US" sz="37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do </a:t>
            </a:r>
            <a:r>
              <a:rPr lang="en-US" sz="37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contratado</a:t>
            </a:r>
            <a:endParaRPr lang="en-US" sz="37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FB1AFFD-E084-C544-7DAB-56912B3F9B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227" y="1966293"/>
            <a:ext cx="10925544" cy="4452160"/>
          </a:xfrm>
          <a:prstGeom prst="rect">
            <a:avLst/>
          </a:prstGeom>
        </p:spPr>
      </p:pic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899ADBA-1EA3-96FF-3CEA-F5C23DC64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390238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74320"/>
            <a:ext cx="11155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F293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Recebimento de bens públicos</a:t>
            </a: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21208" y="713232"/>
            <a:ext cx="10515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4B5563"/>
                </a:solidFill>
              </a:rPr>
              <a:t>Diferença entre recebimento provisório e definitivo nas compras públicas</a:t>
            </a:r>
            <a:endParaRPr lang="en-US" dirty="0"/>
          </a:p>
        </p:txBody>
      </p:sp>
      <p:sp>
        <p:nvSpPr>
          <p:cNvPr id="4" name="Shape 2"/>
          <p:cNvSpPr/>
          <p:nvPr/>
        </p:nvSpPr>
        <p:spPr>
          <a:xfrm>
            <a:off x="1783080" y="1645920"/>
            <a:ext cx="8823960" cy="0"/>
          </a:xfrm>
          <a:prstGeom prst="line">
            <a:avLst/>
          </a:prstGeom>
          <a:noFill/>
          <a:ln w="25400">
            <a:solidFill>
              <a:srgbClr val="B6C2D9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685800" y="1307592"/>
            <a:ext cx="658368" cy="658368"/>
          </a:xfrm>
          <a:prstGeom prst="ellipse">
            <a:avLst/>
          </a:prstGeom>
          <a:solidFill>
            <a:srgbClr val="E0E7FF"/>
          </a:solidFill>
          <a:ln w="12700">
            <a:solidFill>
              <a:srgbClr val="9DB0D9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/>
          <p:nvPr/>
        </p:nvSpPr>
        <p:spPr>
          <a:xfrm>
            <a:off x="685800" y="1417320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1E3A8A"/>
                </a:solidFill>
              </a:rPr>
              <a:t>1</a:t>
            </a: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38328" y="2048256"/>
            <a:ext cx="137160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111827"/>
                </a:solidFill>
              </a:rPr>
              <a:t>Entrega</a:t>
            </a: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2880" y="2633472"/>
            <a:ext cx="1700784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rgbClr val="4B5563"/>
                </a:solidFill>
              </a:rPr>
              <a:t>entrada física</a:t>
            </a: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rgbClr val="4B5563"/>
                </a:solidFill>
              </a:rPr>
              <a:t>do bem</a:t>
            </a:r>
            <a:endParaRPr lang="en-US" dirty="0"/>
          </a:p>
        </p:txBody>
      </p:sp>
      <p:sp>
        <p:nvSpPr>
          <p:cNvPr id="9" name="Shape 7"/>
          <p:cNvSpPr/>
          <p:nvPr/>
        </p:nvSpPr>
        <p:spPr>
          <a:xfrm>
            <a:off x="2770632" y="1307592"/>
            <a:ext cx="658368" cy="658368"/>
          </a:xfrm>
          <a:prstGeom prst="ellipse">
            <a:avLst/>
          </a:prstGeom>
          <a:solidFill>
            <a:srgbClr val="E0E7FF"/>
          </a:solidFill>
          <a:ln w="12700">
            <a:solidFill>
              <a:srgbClr val="9DB0D9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0" name="Text 8"/>
          <p:cNvSpPr/>
          <p:nvPr/>
        </p:nvSpPr>
        <p:spPr>
          <a:xfrm>
            <a:off x="2770632" y="1417320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1E3A8A"/>
                </a:solidFill>
              </a:rPr>
              <a:t>2</a:t>
            </a: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2423160" y="2048256"/>
            <a:ext cx="1700784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111827"/>
                </a:solidFill>
              </a:rPr>
              <a:t>Recebimento</a:t>
            </a:r>
            <a:endParaRPr lang="en-US" dirty="0"/>
          </a:p>
          <a:p>
            <a:pPr marL="0" indent="0" algn="ctr">
              <a:buNone/>
            </a:pPr>
            <a:r>
              <a:rPr lang="en-US" b="1" dirty="0">
                <a:solidFill>
                  <a:srgbClr val="111827"/>
                </a:solidFill>
              </a:rPr>
              <a:t>provisório</a:t>
            </a: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2267712" y="3003803"/>
            <a:ext cx="1700784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rgbClr val="4B5563"/>
                </a:solidFill>
              </a:rPr>
              <a:t>verificação sumária</a:t>
            </a: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rgbClr val="4B5563"/>
                </a:solidFill>
              </a:rPr>
              <a:t>+ conferência posterior</a:t>
            </a: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983480" y="1307592"/>
            <a:ext cx="658368" cy="658368"/>
          </a:xfrm>
          <a:prstGeom prst="ellipse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4" name="Text 12"/>
          <p:cNvSpPr/>
          <p:nvPr/>
        </p:nvSpPr>
        <p:spPr>
          <a:xfrm>
            <a:off x="4983480" y="1417320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3</a:t>
            </a: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636008" y="2048256"/>
            <a:ext cx="1545336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111827"/>
                </a:solidFill>
              </a:rPr>
              <a:t>Recebimento</a:t>
            </a:r>
            <a:endParaRPr lang="en-US" dirty="0"/>
          </a:p>
          <a:p>
            <a:pPr marL="0" indent="0" algn="ctr">
              <a:buNone/>
            </a:pPr>
            <a:r>
              <a:rPr lang="en-US" b="1" dirty="0">
                <a:solidFill>
                  <a:srgbClr val="111827"/>
                </a:solidFill>
              </a:rPr>
              <a:t>definitivo</a:t>
            </a: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494276" y="2898648"/>
            <a:ext cx="1700784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rgbClr val="4B5563"/>
                </a:solidFill>
              </a:rPr>
              <a:t>termo detalhado</a:t>
            </a: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rgbClr val="4B5563"/>
                </a:solidFill>
              </a:rPr>
              <a:t>de conformidade</a:t>
            </a:r>
            <a:endParaRPr lang="en-US" dirty="0"/>
          </a:p>
        </p:txBody>
      </p:sp>
      <p:sp>
        <p:nvSpPr>
          <p:cNvPr id="17" name="Shape 15"/>
          <p:cNvSpPr/>
          <p:nvPr/>
        </p:nvSpPr>
        <p:spPr>
          <a:xfrm>
            <a:off x="7315200" y="1307592"/>
            <a:ext cx="658368" cy="658368"/>
          </a:xfrm>
          <a:prstGeom prst="ellipse">
            <a:avLst/>
          </a:prstGeom>
          <a:solidFill>
            <a:srgbClr val="E0E7FF"/>
          </a:solidFill>
          <a:ln w="12700">
            <a:solidFill>
              <a:srgbClr val="9DB0D9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8" name="Text 16"/>
          <p:cNvSpPr/>
          <p:nvPr/>
        </p:nvSpPr>
        <p:spPr>
          <a:xfrm>
            <a:off x="7315200" y="1417320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1E3A8A"/>
                </a:solidFill>
              </a:rPr>
              <a:t>4</a:t>
            </a: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6967728" y="2048256"/>
            <a:ext cx="1700784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111827"/>
                </a:solidFill>
              </a:rPr>
              <a:t>Tombamento</a:t>
            </a:r>
            <a:endParaRPr lang="en-US" dirty="0"/>
          </a:p>
          <a:p>
            <a:pPr marL="0" indent="0" algn="ctr">
              <a:buNone/>
            </a:pPr>
            <a:r>
              <a:rPr lang="en-US" b="1" dirty="0">
                <a:solidFill>
                  <a:srgbClr val="111827"/>
                </a:solidFill>
              </a:rPr>
              <a:t>e uso</a:t>
            </a: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6812280" y="2825496"/>
            <a:ext cx="1700784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rgbClr val="4B5563"/>
                </a:solidFill>
              </a:rPr>
              <a:t>incorporação</a:t>
            </a: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rgbClr val="4B5563"/>
                </a:solidFill>
              </a:rPr>
              <a:t>patrimonial</a:t>
            </a:r>
            <a:endParaRPr lang="en-US" dirty="0"/>
          </a:p>
        </p:txBody>
      </p:sp>
      <p:sp>
        <p:nvSpPr>
          <p:cNvPr id="21" name="Shape 19"/>
          <p:cNvSpPr/>
          <p:nvPr/>
        </p:nvSpPr>
        <p:spPr>
          <a:xfrm>
            <a:off x="9491472" y="1307592"/>
            <a:ext cx="658368" cy="658368"/>
          </a:xfrm>
          <a:prstGeom prst="ellipse">
            <a:avLst/>
          </a:prstGeom>
          <a:solidFill>
            <a:srgbClr val="E0E7FF"/>
          </a:solidFill>
          <a:ln w="12700">
            <a:solidFill>
              <a:srgbClr val="9DB0D9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2" name="Text 20"/>
          <p:cNvSpPr/>
          <p:nvPr/>
        </p:nvSpPr>
        <p:spPr>
          <a:xfrm>
            <a:off x="9491472" y="1417320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1E3A8A"/>
                </a:solidFill>
              </a:rPr>
              <a:t>5</a:t>
            </a: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9144000" y="1943100"/>
            <a:ext cx="137160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111827"/>
                </a:solidFill>
              </a:rPr>
              <a:t>Pagamento</a:t>
            </a: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8979408" y="2779776"/>
            <a:ext cx="1700784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rgbClr val="4B5563"/>
                </a:solidFill>
              </a:rPr>
              <a:t>após liquidação</a:t>
            </a: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731520" y="374904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E3A8A"/>
                </a:solidFill>
              </a:rPr>
              <a:t>PROVISÓRIO</a:t>
            </a: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758952" y="4027932"/>
            <a:ext cx="24231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i="1" dirty="0">
                <a:solidFill>
                  <a:srgbClr val="374151"/>
                </a:solidFill>
              </a:rPr>
              <a:t>“O bem chegou.”</a:t>
            </a: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758952" y="4617720"/>
            <a:ext cx="3977640" cy="7863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111827"/>
                </a:solidFill>
              </a:rPr>
              <a:t>• Recebimento sumário pelo fiscal/responsável
• Não equivale a aceite final
• Abre a etapa de conferência da conformidade</a:t>
            </a: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5870448" y="3749040"/>
            <a:ext cx="0" cy="1965960"/>
          </a:xfrm>
          <a:prstGeom prst="line">
            <a:avLst/>
          </a:prstGeom>
          <a:noFill/>
          <a:ln w="1651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9" name="Text 27"/>
          <p:cNvSpPr/>
          <p:nvPr/>
        </p:nvSpPr>
        <p:spPr>
          <a:xfrm>
            <a:off x="6492240" y="374904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66534"/>
                </a:solidFill>
              </a:rPr>
              <a:t>DEFINITIVO</a:t>
            </a:r>
            <a:endParaRPr lang="en-US" dirty="0"/>
          </a:p>
        </p:txBody>
      </p:sp>
      <p:sp>
        <p:nvSpPr>
          <p:cNvPr id="31" name="Text 29"/>
          <p:cNvSpPr/>
          <p:nvPr/>
        </p:nvSpPr>
        <p:spPr>
          <a:xfrm>
            <a:off x="6519672" y="4617720"/>
            <a:ext cx="4526280" cy="7863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111827"/>
                </a:solidFill>
              </a:rPr>
              <a:t>• Servidor ou comissão designada
• Termo detalhado de aceite
• Base para liquidação, incorporação e responsabilização</a:t>
            </a:r>
            <a:endParaRPr lang="en-US" dirty="0"/>
          </a:p>
        </p:txBody>
      </p:sp>
      <p:sp>
        <p:nvSpPr>
          <p:cNvPr id="32" name="Shape 30"/>
          <p:cNvSpPr/>
          <p:nvPr/>
        </p:nvSpPr>
        <p:spPr>
          <a:xfrm>
            <a:off x="502920" y="5989320"/>
            <a:ext cx="10533887" cy="402336"/>
          </a:xfrm>
          <a:prstGeom prst="rect">
            <a:avLst/>
          </a:prstGeom>
          <a:solidFill>
            <a:srgbClr val="EEF2FF"/>
          </a:solidFill>
          <a:ln w="12700">
            <a:solidFill>
              <a:srgbClr val="EEF2F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3" name="Text 31"/>
          <p:cNvSpPr/>
          <p:nvPr/>
        </p:nvSpPr>
        <p:spPr>
          <a:xfrm>
            <a:off x="685800" y="6089904"/>
            <a:ext cx="10881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374151"/>
                </a:solidFill>
              </a:rPr>
              <a:t>Fundamentação: Lei nº 14.133/2021, art. 140, II, “a” e “b”; §1º, §2º, §3º e §4º; art. 92, VI, VII e XIII.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43000" cy="6400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118872" y="155448"/>
            <a:ext cx="841248" cy="50292"/>
          </a:xfrm>
          <a:prstGeom prst="rect">
            <a:avLst/>
          </a:prstGeom>
          <a:solidFill>
            <a:srgbClr val="315B9E"/>
          </a:solidFill>
          <a:ln w="12700">
            <a:solidFill>
              <a:srgbClr val="315B9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594360" y="393192"/>
            <a:ext cx="6126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22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RESPONSABILIDADE PELA GUARDA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94360" y="6492240"/>
            <a:ext cx="9921240" cy="0"/>
          </a:xfrm>
          <a:prstGeom prst="line">
            <a:avLst/>
          </a:prstGeom>
          <a:noFill/>
          <a:ln w="8890">
            <a:solidFill>
              <a:srgbClr val="A8B3B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6"/>
          <p:cNvSpPr/>
          <p:nvPr/>
        </p:nvSpPr>
        <p:spPr>
          <a:xfrm>
            <a:off x="594360" y="868680"/>
            <a:ext cx="10972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1732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Patrimônio sem responsável identificado é patrimônio vulnerável</a:t>
            </a:r>
            <a:endParaRPr lang="en-US" sz="2600" dirty="0"/>
          </a:p>
        </p:txBody>
      </p:sp>
      <p:sp>
        <p:nvSpPr>
          <p:cNvPr id="10" name="Shape 7"/>
          <p:cNvSpPr/>
          <p:nvPr/>
        </p:nvSpPr>
        <p:spPr>
          <a:xfrm>
            <a:off x="777240" y="1828800"/>
            <a:ext cx="8558784" cy="3108960"/>
          </a:xfrm>
          <a:prstGeom prst="roundRect">
            <a:avLst>
              <a:gd name="adj" fmla="val 1765"/>
            </a:avLst>
          </a:prstGeom>
          <a:solidFill>
            <a:srgbClr val="FFF0F1"/>
          </a:solidFill>
          <a:ln w="19050">
            <a:solidFill>
              <a:srgbClr val="F22F3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8"/>
          <p:cNvSpPr/>
          <p:nvPr/>
        </p:nvSpPr>
        <p:spPr>
          <a:xfrm>
            <a:off x="2855976" y="2194560"/>
            <a:ext cx="4069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22F3A"/>
                </a:solidFill>
              </a:rPr>
              <a:t>TERMO DE RESPONSABILIDADE</a:t>
            </a:r>
            <a:endParaRPr lang="en-US" sz="1900" dirty="0"/>
          </a:p>
        </p:txBody>
      </p:sp>
      <p:sp>
        <p:nvSpPr>
          <p:cNvPr id="12" name="Text 9"/>
          <p:cNvSpPr/>
          <p:nvPr/>
        </p:nvSpPr>
        <p:spPr>
          <a:xfrm>
            <a:off x="1234440" y="2834640"/>
            <a:ext cx="7845552" cy="1463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02A43"/>
                </a:solidFill>
              </a:rPr>
              <a:t>• formaliza a guarda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102A43"/>
                </a:solidFill>
              </a:rPr>
              <a:t>• vincula o bem a um responsável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102A43"/>
                </a:solidFill>
              </a:rPr>
              <a:t>• precisa acompanhar transferências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102A43"/>
                </a:solidFill>
              </a:rPr>
              <a:t>• deve ser atualizado </a:t>
            </a:r>
            <a:r>
              <a:rPr lang="en-US" sz="2000" dirty="0" err="1">
                <a:solidFill>
                  <a:srgbClr val="102A43"/>
                </a:solidFill>
              </a:rPr>
              <a:t>quando</a:t>
            </a:r>
            <a:r>
              <a:rPr lang="en-US" sz="2000" dirty="0">
                <a:solidFill>
                  <a:srgbClr val="102A43"/>
                </a:solidFill>
              </a:rPr>
              <a:t> </a:t>
            </a:r>
            <a:r>
              <a:rPr lang="en-US" sz="2000" dirty="0" err="1">
                <a:solidFill>
                  <a:srgbClr val="102A43"/>
                </a:solidFill>
              </a:rPr>
              <a:t>houver</a:t>
            </a:r>
            <a:r>
              <a:rPr lang="en-US" sz="2000" dirty="0">
                <a:solidFill>
                  <a:srgbClr val="102A43"/>
                </a:solidFill>
              </a:rPr>
              <a:t> </a:t>
            </a:r>
            <a:r>
              <a:rPr lang="en-US" sz="2000" dirty="0" err="1">
                <a:solidFill>
                  <a:srgbClr val="102A43"/>
                </a:solidFill>
              </a:rPr>
              <a:t>mudança</a:t>
            </a:r>
            <a:r>
              <a:rPr lang="en-US" sz="2000" dirty="0">
                <a:solidFill>
                  <a:srgbClr val="102A43"/>
                </a:solidFill>
              </a:rPr>
              <a:t> de </a:t>
            </a:r>
            <a:r>
              <a:rPr lang="en-US" sz="2000" dirty="0" err="1">
                <a:solidFill>
                  <a:srgbClr val="102A43"/>
                </a:solidFill>
              </a:rPr>
              <a:t>lotação</a:t>
            </a:r>
            <a:r>
              <a:rPr lang="en-US" sz="2000" dirty="0">
                <a:solidFill>
                  <a:srgbClr val="102A43"/>
                </a:solidFill>
              </a:rPr>
              <a:t>, </a:t>
            </a:r>
            <a:r>
              <a:rPr lang="en-US" sz="2000" dirty="0" err="1">
                <a:solidFill>
                  <a:srgbClr val="102A43"/>
                </a:solidFill>
              </a:rPr>
              <a:t>responsável</a:t>
            </a:r>
            <a:r>
              <a:rPr lang="en-US" sz="2000" dirty="0">
                <a:solidFill>
                  <a:srgbClr val="102A43"/>
                </a:solidFill>
              </a:rPr>
              <a:t> </a:t>
            </a:r>
            <a:r>
              <a:rPr lang="en-US" sz="2000" dirty="0" err="1">
                <a:solidFill>
                  <a:srgbClr val="102A43"/>
                </a:solidFill>
              </a:rPr>
              <a:t>ou</a:t>
            </a:r>
            <a:r>
              <a:rPr lang="en-US" sz="2000" dirty="0">
                <a:solidFill>
                  <a:srgbClr val="102A43"/>
                </a:solidFill>
              </a:rPr>
              <a:t> </a:t>
            </a:r>
            <a:r>
              <a:rPr lang="en-US" sz="2000" dirty="0" err="1">
                <a:solidFill>
                  <a:srgbClr val="102A43"/>
                </a:solidFill>
              </a:rPr>
              <a:t>localização</a:t>
            </a:r>
            <a:r>
              <a:rPr lang="en-US" sz="2000" dirty="0">
                <a:solidFill>
                  <a:srgbClr val="102A43"/>
                </a:solidFill>
              </a:rPr>
              <a:t> do </a:t>
            </a:r>
            <a:r>
              <a:rPr lang="en-US" sz="2000" dirty="0" err="1">
                <a:solidFill>
                  <a:srgbClr val="102A43"/>
                </a:solidFill>
              </a:rPr>
              <a:t>bem</a:t>
            </a:r>
            <a:r>
              <a:rPr lang="en-US" sz="2000" dirty="0">
                <a:solidFill>
                  <a:srgbClr val="102A43"/>
                </a:solidFill>
              </a:rPr>
              <a:t>.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43000" cy="6400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118872" y="155448"/>
            <a:ext cx="841248" cy="50292"/>
          </a:xfrm>
          <a:prstGeom prst="rect">
            <a:avLst/>
          </a:prstGeom>
          <a:solidFill>
            <a:srgbClr val="315B9E"/>
          </a:solidFill>
          <a:ln w="12700">
            <a:solidFill>
              <a:srgbClr val="315B9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594360" y="393192"/>
            <a:ext cx="6126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22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MOVIMENTAÇÃO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94360" y="6492240"/>
            <a:ext cx="9921240" cy="0"/>
          </a:xfrm>
          <a:prstGeom prst="line">
            <a:avLst/>
          </a:prstGeom>
          <a:noFill/>
          <a:ln w="8890">
            <a:solidFill>
              <a:srgbClr val="A8B3B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6"/>
          <p:cNvSpPr/>
          <p:nvPr/>
        </p:nvSpPr>
        <p:spPr>
          <a:xfrm>
            <a:off x="594360" y="868680"/>
            <a:ext cx="10972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1732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bem mudou de sala. E o sistema?</a:t>
            </a:r>
            <a:endParaRPr lang="en-US" sz="2900" dirty="0"/>
          </a:p>
        </p:txBody>
      </p:sp>
      <p:sp>
        <p:nvSpPr>
          <p:cNvPr id="10" name="Shape 7"/>
          <p:cNvSpPr/>
          <p:nvPr/>
        </p:nvSpPr>
        <p:spPr>
          <a:xfrm>
            <a:off x="914400" y="1874520"/>
            <a:ext cx="3749040" cy="2331720"/>
          </a:xfrm>
          <a:prstGeom prst="roundRect">
            <a:avLst>
              <a:gd name="adj" fmla="val 2353"/>
            </a:avLst>
          </a:prstGeom>
          <a:solidFill>
            <a:srgbClr val="EDF3FA"/>
          </a:solidFill>
          <a:ln w="21590">
            <a:solidFill>
              <a:srgbClr val="315B9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8"/>
          <p:cNvSpPr/>
          <p:nvPr/>
        </p:nvSpPr>
        <p:spPr>
          <a:xfrm>
            <a:off x="1280160" y="219456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315B9E"/>
                </a:solidFill>
              </a:rPr>
              <a:t>REALIDADE FÍSICA</a:t>
            </a:r>
            <a:endParaRPr lang="en-US" sz="1900" dirty="0"/>
          </a:p>
        </p:txBody>
      </p:sp>
      <p:sp>
        <p:nvSpPr>
          <p:cNvPr id="12" name="Text 9"/>
          <p:cNvSpPr/>
          <p:nvPr/>
        </p:nvSpPr>
        <p:spPr>
          <a:xfrm>
            <a:off x="1280160" y="292608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7324D"/>
                </a:solidFill>
              </a:rPr>
              <a:t>Computador saiu da Saúde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b="1" dirty="0">
                <a:solidFill>
                  <a:srgbClr val="17324D"/>
                </a:solidFill>
              </a:rPr>
              <a:t>e foi para a Educação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5074920" y="2560320"/>
            <a:ext cx="640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200" b="1" dirty="0">
                <a:solidFill>
                  <a:srgbClr val="F22F3A"/>
                </a:solidFill>
              </a:rPr>
              <a:t>≠</a:t>
            </a:r>
            <a:endParaRPr lang="en-US" sz="4200" dirty="0"/>
          </a:p>
        </p:txBody>
      </p:sp>
      <p:sp>
        <p:nvSpPr>
          <p:cNvPr id="14" name="Shape 11"/>
          <p:cNvSpPr/>
          <p:nvPr/>
        </p:nvSpPr>
        <p:spPr>
          <a:xfrm>
            <a:off x="5897880" y="1874520"/>
            <a:ext cx="3749040" cy="2331720"/>
          </a:xfrm>
          <a:prstGeom prst="roundRect">
            <a:avLst>
              <a:gd name="adj" fmla="val 2353"/>
            </a:avLst>
          </a:prstGeom>
          <a:solidFill>
            <a:srgbClr val="FFF0F1"/>
          </a:solidFill>
          <a:ln w="21590">
            <a:solidFill>
              <a:srgbClr val="F22F3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2"/>
          <p:cNvSpPr/>
          <p:nvPr/>
        </p:nvSpPr>
        <p:spPr>
          <a:xfrm>
            <a:off x="6263640" y="219456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22F3A"/>
                </a:solidFill>
              </a:rPr>
              <a:t>REGISTRO</a:t>
            </a:r>
            <a:endParaRPr lang="en-US" sz="1900" dirty="0"/>
          </a:p>
        </p:txBody>
      </p:sp>
      <p:sp>
        <p:nvSpPr>
          <p:cNvPr id="16" name="Text 13"/>
          <p:cNvSpPr/>
          <p:nvPr/>
        </p:nvSpPr>
        <p:spPr>
          <a:xfrm>
            <a:off x="6263640" y="292608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7324D"/>
                </a:solidFill>
              </a:rPr>
              <a:t>Sistema continua indicando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b="1" dirty="0">
                <a:solidFill>
                  <a:srgbClr val="17324D"/>
                </a:solidFill>
              </a:rPr>
              <a:t>Secretaria de Saúde</a:t>
            </a:r>
            <a:endParaRPr lang="en-US" sz="1800" dirty="0"/>
          </a:p>
        </p:txBody>
      </p:sp>
      <p:sp>
        <p:nvSpPr>
          <p:cNvPr id="17" name="Text 14"/>
          <p:cNvSpPr/>
          <p:nvPr/>
        </p:nvSpPr>
        <p:spPr>
          <a:xfrm>
            <a:off x="960120" y="4457699"/>
            <a:ext cx="9875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sz="2000" b="1" dirty="0">
                <a:solidFill>
                  <a:srgbClr val="142D46"/>
                </a:solidFill>
                <a:latin typeface="Arial"/>
              </a:rPr>
              <a:t>Toda </a:t>
            </a:r>
            <a:r>
              <a:rPr sz="2000" b="1" dirty="0" err="1">
                <a:solidFill>
                  <a:srgbClr val="142D46"/>
                </a:solidFill>
                <a:latin typeface="Arial"/>
              </a:rPr>
              <a:t>movimentação</a:t>
            </a:r>
            <a:r>
              <a:rPr sz="2000" b="1" dirty="0">
                <a:solidFill>
                  <a:srgbClr val="142D46"/>
                </a:solidFill>
                <a:latin typeface="Arial"/>
              </a:rPr>
              <a:t> </a:t>
            </a:r>
            <a:r>
              <a:rPr sz="2000" b="1" dirty="0" err="1">
                <a:solidFill>
                  <a:srgbClr val="142D46"/>
                </a:solidFill>
                <a:latin typeface="Arial"/>
              </a:rPr>
              <a:t>precisa</a:t>
            </a:r>
            <a:r>
              <a:rPr sz="2000" b="1" dirty="0">
                <a:solidFill>
                  <a:srgbClr val="142D46"/>
                </a:solidFill>
                <a:latin typeface="Arial"/>
              </a:rPr>
              <a:t> </a:t>
            </a:r>
            <a:r>
              <a:rPr sz="2000" b="1" dirty="0" err="1">
                <a:solidFill>
                  <a:srgbClr val="142D46"/>
                </a:solidFill>
                <a:latin typeface="Arial"/>
              </a:rPr>
              <a:t>deixar</a:t>
            </a:r>
            <a:r>
              <a:rPr sz="2000" b="1" dirty="0">
                <a:solidFill>
                  <a:srgbClr val="142D46"/>
                </a:solidFill>
                <a:latin typeface="Arial"/>
              </a:rPr>
              <a:t> </a:t>
            </a:r>
            <a:r>
              <a:rPr sz="2000" b="1" dirty="0" err="1">
                <a:solidFill>
                  <a:srgbClr val="142D46"/>
                </a:solidFill>
                <a:latin typeface="Arial"/>
              </a:rPr>
              <a:t>rastro</a:t>
            </a:r>
            <a:r>
              <a:rPr sz="2000" b="1" dirty="0">
                <a:solidFill>
                  <a:srgbClr val="142D46"/>
                </a:solidFill>
                <a:latin typeface="Arial"/>
              </a:rPr>
              <a:t> documental e cadastral.</a:t>
            </a:r>
            <a:endParaRPr lang="en-US" sz="2000" dirty="0"/>
          </a:p>
        </p:txBody>
      </p:sp>
      <p:sp>
        <p:nvSpPr>
          <p:cNvPr id="26" name="Rounded Rectangle 25"/>
          <p:cNvSpPr/>
          <p:nvPr/>
        </p:nvSpPr>
        <p:spPr>
          <a:xfrm>
            <a:off x="914400" y="4983479"/>
            <a:ext cx="8915400" cy="830721"/>
          </a:xfrm>
          <a:prstGeom prst="roundRect">
            <a:avLst/>
          </a:prstGeom>
          <a:solidFill>
            <a:srgbClr val="FFFFFF"/>
          </a:solidFill>
          <a:ln w="16510">
            <a:solidFill>
              <a:srgbClr val="19356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1600" tIns="63500" rIns="101600" bIns="63500" rtlCol="0" anchor="ctr"/>
          <a:lstStyle/>
          <a:p>
            <a:pPr algn="ctr"/>
            <a:r>
              <a:rPr sz="1600" b="1" dirty="0" err="1">
                <a:solidFill>
                  <a:srgbClr val="193565"/>
                </a:solidFill>
                <a:latin typeface="Arial"/>
              </a:rPr>
              <a:t>Evidências</a:t>
            </a:r>
            <a:r>
              <a:rPr sz="1600" b="1" dirty="0">
                <a:solidFill>
                  <a:srgbClr val="193565"/>
                </a:solidFill>
                <a:latin typeface="Arial"/>
              </a:rPr>
              <a:t> </a:t>
            </a:r>
            <a:r>
              <a:rPr sz="1600" b="1" dirty="0" err="1">
                <a:solidFill>
                  <a:srgbClr val="193565"/>
                </a:solidFill>
                <a:latin typeface="Arial"/>
              </a:rPr>
              <a:t>mínimas</a:t>
            </a:r>
            <a:endParaRPr sz="1600" b="1" dirty="0">
              <a:solidFill>
                <a:srgbClr val="193565"/>
              </a:solidFill>
              <a:latin typeface="Arial"/>
            </a:endParaRPr>
          </a:p>
          <a:p>
            <a:pPr algn="just">
              <a:lnSpc>
                <a:spcPct val="90000"/>
              </a:lnSpc>
              <a:spcBef>
                <a:spcPts val="100"/>
              </a:spcBef>
            </a:pPr>
            <a:r>
              <a:rPr sz="2000" dirty="0" err="1">
                <a:solidFill>
                  <a:srgbClr val="142D46"/>
                </a:solidFill>
                <a:latin typeface="Arial"/>
              </a:rPr>
              <a:t>Solicitação</a:t>
            </a:r>
            <a:r>
              <a:rPr sz="2000" dirty="0">
                <a:solidFill>
                  <a:srgbClr val="142D46"/>
                </a:solidFill>
                <a:latin typeface="Arial"/>
              </a:rPr>
              <a:t>/</a:t>
            </a:r>
            <a:r>
              <a:rPr sz="2000" dirty="0" err="1">
                <a:solidFill>
                  <a:srgbClr val="142D46"/>
                </a:solidFill>
                <a:latin typeface="Arial"/>
              </a:rPr>
              <a:t>autorização</a:t>
            </a:r>
            <a:r>
              <a:rPr sz="2000" dirty="0">
                <a:solidFill>
                  <a:srgbClr val="142D46"/>
                </a:solidFill>
                <a:latin typeface="Arial"/>
              </a:rPr>
              <a:t>, </a:t>
            </a:r>
            <a:r>
              <a:rPr sz="2000" dirty="0" err="1">
                <a:solidFill>
                  <a:srgbClr val="142D46"/>
                </a:solidFill>
                <a:latin typeface="Arial"/>
              </a:rPr>
              <a:t>termo</a:t>
            </a:r>
            <a:r>
              <a:rPr sz="2000" dirty="0">
                <a:solidFill>
                  <a:srgbClr val="142D46"/>
                </a:solidFill>
                <a:latin typeface="Arial"/>
              </a:rPr>
              <a:t> de </a:t>
            </a:r>
            <a:r>
              <a:rPr sz="2000" dirty="0" err="1">
                <a:solidFill>
                  <a:srgbClr val="142D46"/>
                </a:solidFill>
                <a:latin typeface="Arial"/>
              </a:rPr>
              <a:t>transferência</a:t>
            </a:r>
            <a:r>
              <a:rPr sz="2000" dirty="0">
                <a:solidFill>
                  <a:srgbClr val="142D46"/>
                </a:solidFill>
                <a:latin typeface="Arial"/>
              </a:rPr>
              <a:t>, </a:t>
            </a:r>
            <a:r>
              <a:rPr sz="2000" dirty="0" err="1">
                <a:solidFill>
                  <a:srgbClr val="142D46"/>
                </a:solidFill>
                <a:latin typeface="Arial"/>
              </a:rPr>
              <a:t>aceite</a:t>
            </a:r>
            <a:r>
              <a:rPr sz="2000" dirty="0">
                <a:solidFill>
                  <a:srgbClr val="142D46"/>
                </a:solidFill>
                <a:latin typeface="Arial"/>
              </a:rPr>
              <a:t> da </a:t>
            </a:r>
            <a:r>
              <a:rPr sz="2000" dirty="0" err="1">
                <a:solidFill>
                  <a:srgbClr val="142D46"/>
                </a:solidFill>
                <a:latin typeface="Arial"/>
              </a:rPr>
              <a:t>unidade</a:t>
            </a:r>
            <a:r>
              <a:rPr sz="2000" dirty="0">
                <a:solidFill>
                  <a:srgbClr val="142D46"/>
                </a:solidFill>
                <a:latin typeface="Arial"/>
              </a:rPr>
              <a:t> </a:t>
            </a:r>
            <a:r>
              <a:rPr lang="pt-BR" sz="2000" dirty="0">
                <a:solidFill>
                  <a:srgbClr val="142D46"/>
                </a:solidFill>
                <a:latin typeface="Arial"/>
              </a:rPr>
              <a:t> de </a:t>
            </a:r>
            <a:r>
              <a:rPr sz="2000" dirty="0" err="1">
                <a:solidFill>
                  <a:srgbClr val="142D46"/>
                </a:solidFill>
                <a:latin typeface="Arial"/>
              </a:rPr>
              <a:t>destino</a:t>
            </a:r>
            <a:r>
              <a:rPr sz="2000" dirty="0">
                <a:solidFill>
                  <a:srgbClr val="142D46"/>
                </a:solidFill>
                <a:latin typeface="Arial"/>
              </a:rPr>
              <a:t> e </a:t>
            </a:r>
            <a:r>
              <a:rPr sz="2000" dirty="0" err="1">
                <a:solidFill>
                  <a:srgbClr val="142D46"/>
                </a:solidFill>
                <a:latin typeface="Arial"/>
              </a:rPr>
              <a:t>atualização</a:t>
            </a:r>
            <a:r>
              <a:rPr sz="2000" dirty="0">
                <a:solidFill>
                  <a:srgbClr val="142D46"/>
                </a:solidFill>
                <a:latin typeface="Arial"/>
              </a:rPr>
              <a:t> do </a:t>
            </a:r>
            <a:r>
              <a:rPr sz="2000" dirty="0" err="1">
                <a:solidFill>
                  <a:srgbClr val="142D46"/>
                </a:solidFill>
                <a:latin typeface="Arial"/>
              </a:rPr>
              <a:t>sistema</a:t>
            </a:r>
            <a:r>
              <a:rPr sz="2000" dirty="0">
                <a:solidFill>
                  <a:srgbClr val="142D46"/>
                </a:solidFill>
                <a:latin typeface="Arial"/>
              </a:rPr>
              <a:t>.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3ACDCBA6-5E90-7F0F-B2D2-92CE12ED24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8725" y="52601"/>
            <a:ext cx="3195655" cy="1798511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43000" cy="6400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118872" y="155448"/>
            <a:ext cx="841248" cy="50292"/>
          </a:xfrm>
          <a:prstGeom prst="rect">
            <a:avLst/>
          </a:prstGeom>
          <a:solidFill>
            <a:srgbClr val="315B9E"/>
          </a:solidFill>
          <a:ln w="12700">
            <a:solidFill>
              <a:srgbClr val="315B9E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" name="Text 2"/>
          <p:cNvSpPr/>
          <p:nvPr/>
        </p:nvSpPr>
        <p:spPr>
          <a:xfrm>
            <a:off x="594360" y="393192"/>
            <a:ext cx="6126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22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CONCILIAÇÃO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94360" y="6492240"/>
            <a:ext cx="9921240" cy="0"/>
          </a:xfrm>
          <a:prstGeom prst="line">
            <a:avLst/>
          </a:prstGeom>
          <a:noFill/>
          <a:ln w="8890">
            <a:solidFill>
              <a:srgbClr val="A8B3B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" name="Text 6"/>
          <p:cNvSpPr/>
          <p:nvPr/>
        </p:nvSpPr>
        <p:spPr>
          <a:xfrm>
            <a:off x="594360" y="868680"/>
            <a:ext cx="10972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1732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Patrimônio e contabilidade precisam conversar</a:t>
            </a:r>
            <a:endParaRPr lang="en-US" sz="2700" dirty="0"/>
          </a:p>
        </p:txBody>
      </p:sp>
      <p:sp>
        <p:nvSpPr>
          <p:cNvPr id="10" name="Shape 7"/>
          <p:cNvSpPr/>
          <p:nvPr/>
        </p:nvSpPr>
        <p:spPr>
          <a:xfrm>
            <a:off x="868680" y="1828800"/>
            <a:ext cx="3840480" cy="2423160"/>
          </a:xfrm>
          <a:prstGeom prst="roundRect">
            <a:avLst>
              <a:gd name="adj" fmla="val 2264"/>
            </a:avLst>
          </a:prstGeom>
          <a:solidFill>
            <a:srgbClr val="EDF3FA"/>
          </a:solidFill>
          <a:ln w="19050">
            <a:solidFill>
              <a:srgbClr val="315B9E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1" name="Text 8"/>
          <p:cNvSpPr/>
          <p:nvPr/>
        </p:nvSpPr>
        <p:spPr>
          <a:xfrm>
            <a:off x="1143000" y="224028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315B9E"/>
                </a:solidFill>
              </a:rPr>
              <a:t>SISTEMA PATRIMONIAL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1143000" y="306324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17324D"/>
                </a:solidFill>
              </a:rPr>
              <a:t>R$ 8.500.000</a:t>
            </a:r>
            <a:endParaRPr lang="en-US" sz="2700" dirty="0"/>
          </a:p>
        </p:txBody>
      </p:sp>
      <p:sp>
        <p:nvSpPr>
          <p:cNvPr id="13" name="Text 10"/>
          <p:cNvSpPr/>
          <p:nvPr/>
        </p:nvSpPr>
        <p:spPr>
          <a:xfrm>
            <a:off x="5074920" y="2542032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200" b="1" dirty="0">
                <a:solidFill>
                  <a:srgbClr val="F22F3A"/>
                </a:solidFill>
              </a:rPr>
              <a:t>≠</a:t>
            </a:r>
            <a:endParaRPr lang="en-US" sz="4200" dirty="0"/>
          </a:p>
        </p:txBody>
      </p:sp>
      <p:sp>
        <p:nvSpPr>
          <p:cNvPr id="14" name="Shape 11"/>
          <p:cNvSpPr/>
          <p:nvPr/>
        </p:nvSpPr>
        <p:spPr>
          <a:xfrm>
            <a:off x="6080760" y="1828800"/>
            <a:ext cx="3840480" cy="2423160"/>
          </a:xfrm>
          <a:prstGeom prst="roundRect">
            <a:avLst>
              <a:gd name="adj" fmla="val 2264"/>
            </a:avLst>
          </a:prstGeom>
          <a:solidFill>
            <a:srgbClr val="FFF0F1"/>
          </a:solidFill>
          <a:ln w="19050">
            <a:solidFill>
              <a:srgbClr val="F22F3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5" name="Text 12"/>
          <p:cNvSpPr/>
          <p:nvPr/>
        </p:nvSpPr>
        <p:spPr>
          <a:xfrm>
            <a:off x="6355080" y="224028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22F3A"/>
                </a:solidFill>
              </a:rPr>
              <a:t>CONTABILIDADE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6355080" y="306324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17324D"/>
                </a:solidFill>
              </a:rPr>
              <a:t>R$ 7.200.000</a:t>
            </a:r>
            <a:endParaRPr lang="en-US" sz="2700" dirty="0"/>
          </a:p>
        </p:txBody>
      </p:sp>
      <p:sp>
        <p:nvSpPr>
          <p:cNvPr id="17" name="Text 14"/>
          <p:cNvSpPr/>
          <p:nvPr/>
        </p:nvSpPr>
        <p:spPr>
          <a:xfrm>
            <a:off x="2286000" y="4663439"/>
            <a:ext cx="7315200" cy="8315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dirty="0" err="1"/>
              <a:t>Diferença</a:t>
            </a:r>
            <a:r>
              <a:rPr dirty="0"/>
              <a:t>:</a:t>
            </a:r>
            <a:r>
              <a:rPr lang="pt-BR" dirty="0"/>
              <a:t> </a:t>
            </a:r>
            <a:r>
              <a:rPr dirty="0"/>
              <a:t>O </a:t>
            </a:r>
            <a:r>
              <a:rPr dirty="0" err="1"/>
              <a:t>controle</a:t>
            </a:r>
            <a:r>
              <a:rPr dirty="0"/>
              <a:t> </a:t>
            </a:r>
            <a:r>
              <a:rPr dirty="0" err="1"/>
              <a:t>interno</a:t>
            </a:r>
            <a:r>
              <a:rPr dirty="0"/>
              <a:t> </a:t>
            </a:r>
            <a:r>
              <a:rPr dirty="0" err="1"/>
              <a:t>deve</a:t>
            </a:r>
            <a:r>
              <a:rPr dirty="0"/>
              <a:t> </a:t>
            </a:r>
            <a:r>
              <a:rPr lang="pt-BR" dirty="0"/>
              <a:t>verificar se a conciliação foi realizada, recomendar a apuração das diferenças e monitorar os ajustes</a:t>
            </a:r>
            <a:endParaRPr lang="en-US" sz="2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43000" cy="6400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118872" y="155448"/>
            <a:ext cx="841248" cy="50292"/>
          </a:xfrm>
          <a:prstGeom prst="rect">
            <a:avLst/>
          </a:prstGeom>
          <a:solidFill>
            <a:srgbClr val="315B9E"/>
          </a:solidFill>
          <a:ln w="12700">
            <a:solidFill>
              <a:srgbClr val="315B9E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" name="Text 2"/>
          <p:cNvSpPr/>
          <p:nvPr/>
        </p:nvSpPr>
        <p:spPr>
          <a:xfrm>
            <a:off x="594360" y="393192"/>
            <a:ext cx="6126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F22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INVENTÁRIO</a:t>
            </a:r>
            <a:endParaRPr lang="en-US" dirty="0"/>
          </a:p>
        </p:txBody>
      </p:sp>
      <p:sp>
        <p:nvSpPr>
          <p:cNvPr id="5" name="Shape 3"/>
          <p:cNvSpPr/>
          <p:nvPr/>
        </p:nvSpPr>
        <p:spPr>
          <a:xfrm>
            <a:off x="594360" y="6492240"/>
            <a:ext cx="9921240" cy="0"/>
          </a:xfrm>
          <a:prstGeom prst="line">
            <a:avLst/>
          </a:prstGeom>
          <a:noFill/>
          <a:ln w="8890">
            <a:solidFill>
              <a:srgbClr val="A8B3B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" name="Text 6"/>
          <p:cNvSpPr/>
          <p:nvPr/>
        </p:nvSpPr>
        <p:spPr>
          <a:xfrm>
            <a:off x="594360" y="868680"/>
            <a:ext cx="10972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1732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que um bom inventário precisa revelar?</a:t>
            </a:r>
            <a:endParaRPr lang="en-US" dirty="0"/>
          </a:p>
        </p:txBody>
      </p:sp>
      <p:sp>
        <p:nvSpPr>
          <p:cNvPr id="10" name="Shape 7"/>
          <p:cNvSpPr/>
          <p:nvPr/>
        </p:nvSpPr>
        <p:spPr>
          <a:xfrm>
            <a:off x="685800" y="1828800"/>
            <a:ext cx="2468880" cy="96012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20320">
            <a:solidFill>
              <a:srgbClr val="315B9E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1" name="Text 8"/>
          <p:cNvSpPr/>
          <p:nvPr/>
        </p:nvSpPr>
        <p:spPr>
          <a:xfrm>
            <a:off x="795528" y="2148840"/>
            <a:ext cx="224942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315B9E"/>
                </a:solidFill>
              </a:rPr>
              <a:t>EXISTE?</a:t>
            </a:r>
            <a:endParaRPr lang="en-US" dirty="0"/>
          </a:p>
        </p:txBody>
      </p:sp>
      <p:sp>
        <p:nvSpPr>
          <p:cNvPr id="12" name="Shape 9"/>
          <p:cNvSpPr/>
          <p:nvPr/>
        </p:nvSpPr>
        <p:spPr>
          <a:xfrm>
            <a:off x="3520440" y="1828800"/>
            <a:ext cx="2468880" cy="96012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20320">
            <a:solidFill>
              <a:srgbClr val="368F9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3" name="Text 10"/>
          <p:cNvSpPr/>
          <p:nvPr/>
        </p:nvSpPr>
        <p:spPr>
          <a:xfrm>
            <a:off x="3630168" y="2148840"/>
            <a:ext cx="224942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368F98"/>
                </a:solidFill>
              </a:rPr>
              <a:t>ESTÁ IDENTIFICADO?</a:t>
            </a:r>
            <a:endParaRPr lang="en-US" dirty="0"/>
          </a:p>
        </p:txBody>
      </p:sp>
      <p:sp>
        <p:nvSpPr>
          <p:cNvPr id="14" name="Shape 11"/>
          <p:cNvSpPr/>
          <p:nvPr/>
        </p:nvSpPr>
        <p:spPr>
          <a:xfrm>
            <a:off x="6355080" y="1828800"/>
            <a:ext cx="2468880" cy="96012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20320">
            <a:solidFill>
              <a:srgbClr val="E7AE39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5" name="Text 12"/>
          <p:cNvSpPr/>
          <p:nvPr/>
        </p:nvSpPr>
        <p:spPr>
          <a:xfrm>
            <a:off x="6464808" y="2148840"/>
            <a:ext cx="224942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E7AE39"/>
                </a:solidFill>
              </a:rPr>
              <a:t>ESTÁ NO LOCAL?</a:t>
            </a:r>
            <a:endParaRPr lang="en-US" dirty="0"/>
          </a:p>
        </p:txBody>
      </p:sp>
      <p:sp>
        <p:nvSpPr>
          <p:cNvPr id="18" name="Shape 15"/>
          <p:cNvSpPr/>
          <p:nvPr/>
        </p:nvSpPr>
        <p:spPr>
          <a:xfrm>
            <a:off x="685800" y="3246120"/>
            <a:ext cx="2468880" cy="96012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20320">
            <a:solidFill>
              <a:srgbClr val="2E7D57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9" name="Text 16"/>
          <p:cNvSpPr/>
          <p:nvPr/>
        </p:nvSpPr>
        <p:spPr>
          <a:xfrm>
            <a:off x="795528" y="3566160"/>
            <a:ext cx="224942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2E7D57"/>
                </a:solidFill>
              </a:rPr>
              <a:t>QUAL O ESTADO?</a:t>
            </a:r>
            <a:endParaRPr lang="en-US" dirty="0"/>
          </a:p>
        </p:txBody>
      </p:sp>
      <p:sp>
        <p:nvSpPr>
          <p:cNvPr id="20" name="Shape 17"/>
          <p:cNvSpPr/>
          <p:nvPr/>
        </p:nvSpPr>
        <p:spPr>
          <a:xfrm>
            <a:off x="3520440" y="3246120"/>
            <a:ext cx="2468880" cy="96012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20320">
            <a:solidFill>
              <a:srgbClr val="315B9E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1" name="Text 18"/>
          <p:cNvSpPr/>
          <p:nvPr/>
        </p:nvSpPr>
        <p:spPr>
          <a:xfrm>
            <a:off x="3630168" y="3566160"/>
            <a:ext cx="224942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315B9E"/>
                </a:solidFill>
              </a:rPr>
              <a:t>HÁ BEM SEM REGISTRO?</a:t>
            </a:r>
            <a:endParaRPr lang="en-US" dirty="0"/>
          </a:p>
        </p:txBody>
      </p:sp>
      <p:sp>
        <p:nvSpPr>
          <p:cNvPr id="22" name="Shape 19"/>
          <p:cNvSpPr/>
          <p:nvPr/>
        </p:nvSpPr>
        <p:spPr>
          <a:xfrm>
            <a:off x="6355080" y="3246120"/>
            <a:ext cx="2468880" cy="96012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20320">
            <a:solidFill>
              <a:srgbClr val="F22F3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3" name="Text 20"/>
          <p:cNvSpPr/>
          <p:nvPr/>
        </p:nvSpPr>
        <p:spPr>
          <a:xfrm>
            <a:off x="6464808" y="3566160"/>
            <a:ext cx="224942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F22F3A"/>
                </a:solidFill>
              </a:rPr>
              <a:t>HÁ REGISTRO SEM BEM?</a:t>
            </a:r>
            <a:endParaRPr lang="en-US" dirty="0"/>
          </a:p>
        </p:txBody>
      </p:sp>
      <p:sp>
        <p:nvSpPr>
          <p:cNvPr id="24" name="Text 21"/>
          <p:cNvSpPr/>
          <p:nvPr/>
        </p:nvSpPr>
        <p:spPr>
          <a:xfrm>
            <a:off x="1005840" y="4892040"/>
            <a:ext cx="101498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b="0" dirty="0">
                <a:solidFill>
                  <a:srgbClr val="142D46"/>
                </a:solidFill>
                <a:latin typeface="Arial"/>
              </a:rPr>
              <a:t>IN TCE-PI nº 05/202</a:t>
            </a:r>
            <a:r>
              <a:rPr lang="pt-BR" b="0" dirty="0">
                <a:solidFill>
                  <a:srgbClr val="142D46"/>
                </a:solidFill>
                <a:latin typeface="Arial"/>
              </a:rPr>
              <a:t>3</a:t>
            </a:r>
            <a:r>
              <a:rPr b="0" dirty="0">
                <a:solidFill>
                  <a:srgbClr val="142D46"/>
                </a:solidFill>
                <a:latin typeface="Arial"/>
              </a:rPr>
              <a:t>: o </a:t>
            </a:r>
            <a:r>
              <a:rPr b="0" dirty="0" err="1">
                <a:solidFill>
                  <a:srgbClr val="142D46"/>
                </a:solidFill>
                <a:latin typeface="Arial"/>
              </a:rPr>
              <a:t>inventário</a:t>
            </a:r>
            <a:r>
              <a:rPr b="0" dirty="0">
                <a:solidFill>
                  <a:srgbClr val="142D46"/>
                </a:solidFill>
                <a:latin typeface="Arial"/>
              </a:rPr>
              <a:t> </a:t>
            </a:r>
            <a:r>
              <a:rPr b="0" dirty="0" err="1">
                <a:solidFill>
                  <a:srgbClr val="142D46"/>
                </a:solidFill>
                <a:latin typeface="Arial"/>
              </a:rPr>
              <a:t>deve</a:t>
            </a:r>
            <a:r>
              <a:rPr b="0" dirty="0">
                <a:solidFill>
                  <a:srgbClr val="142D46"/>
                </a:solidFill>
                <a:latin typeface="Arial"/>
              </a:rPr>
              <a:t> </a:t>
            </a:r>
            <a:r>
              <a:rPr b="0" dirty="0" err="1">
                <a:solidFill>
                  <a:srgbClr val="142D46"/>
                </a:solidFill>
                <a:latin typeface="Arial"/>
              </a:rPr>
              <a:t>conter</a:t>
            </a:r>
            <a:r>
              <a:rPr b="0" dirty="0">
                <a:solidFill>
                  <a:srgbClr val="142D46"/>
                </a:solidFill>
                <a:latin typeface="Arial"/>
              </a:rPr>
              <a:t>, no </a:t>
            </a:r>
            <a:r>
              <a:rPr b="0" dirty="0" err="1">
                <a:solidFill>
                  <a:srgbClr val="142D46"/>
                </a:solidFill>
                <a:latin typeface="Arial"/>
              </a:rPr>
              <a:t>mínimo</a:t>
            </a:r>
            <a:r>
              <a:rPr b="0" dirty="0">
                <a:solidFill>
                  <a:srgbClr val="142D46"/>
                </a:solidFill>
                <a:latin typeface="Arial"/>
              </a:rPr>
              <a:t>, </a:t>
            </a:r>
            <a:r>
              <a:rPr b="0" dirty="0" err="1">
                <a:solidFill>
                  <a:srgbClr val="142D46"/>
                </a:solidFill>
                <a:latin typeface="Arial"/>
              </a:rPr>
              <a:t>localização</a:t>
            </a:r>
            <a:r>
              <a:rPr b="0" dirty="0">
                <a:solidFill>
                  <a:srgbClr val="142D46"/>
                </a:solidFill>
                <a:latin typeface="Arial"/>
              </a:rPr>
              <a:t>, </a:t>
            </a:r>
            <a:r>
              <a:rPr b="0" dirty="0" err="1">
                <a:solidFill>
                  <a:srgbClr val="142D46"/>
                </a:solidFill>
                <a:latin typeface="Arial"/>
              </a:rPr>
              <a:t>tombamento</a:t>
            </a:r>
            <a:r>
              <a:rPr b="0" dirty="0">
                <a:solidFill>
                  <a:srgbClr val="142D46"/>
                </a:solidFill>
                <a:latin typeface="Arial"/>
              </a:rPr>
              <a:t>, nota fiscal, </a:t>
            </a:r>
            <a:r>
              <a:rPr b="0" dirty="0" err="1">
                <a:solidFill>
                  <a:srgbClr val="142D46"/>
                </a:solidFill>
                <a:latin typeface="Arial"/>
              </a:rPr>
              <a:t>condição</a:t>
            </a:r>
            <a:r>
              <a:rPr b="0" dirty="0">
                <a:solidFill>
                  <a:srgbClr val="142D46"/>
                </a:solidFill>
                <a:latin typeface="Arial"/>
              </a:rPr>
              <a:t> de </a:t>
            </a:r>
            <a:r>
              <a:rPr b="0" dirty="0" err="1">
                <a:solidFill>
                  <a:srgbClr val="142D46"/>
                </a:solidFill>
                <a:latin typeface="Arial"/>
              </a:rPr>
              <a:t>uso</a:t>
            </a:r>
            <a:r>
              <a:rPr b="0" dirty="0">
                <a:solidFill>
                  <a:srgbClr val="142D46"/>
                </a:solidFill>
                <a:latin typeface="Arial"/>
              </a:rPr>
              <a:t>, </a:t>
            </a:r>
            <a:r>
              <a:rPr b="0" dirty="0" err="1">
                <a:solidFill>
                  <a:srgbClr val="142D46"/>
                </a:solidFill>
                <a:latin typeface="Arial"/>
              </a:rPr>
              <a:t>descrição</a:t>
            </a:r>
            <a:r>
              <a:rPr b="0" dirty="0">
                <a:solidFill>
                  <a:srgbClr val="142D46"/>
                </a:solidFill>
                <a:latin typeface="Arial"/>
              </a:rPr>
              <a:t>, </a:t>
            </a:r>
            <a:r>
              <a:rPr lang="pt-BR" b="0" dirty="0">
                <a:solidFill>
                  <a:srgbClr val="142D46"/>
                </a:solidFill>
                <a:latin typeface="Arial"/>
              </a:rPr>
              <a:t>data</a:t>
            </a:r>
            <a:r>
              <a:rPr b="0" dirty="0">
                <a:solidFill>
                  <a:srgbClr val="142D46"/>
                </a:solidFill>
                <a:latin typeface="Arial"/>
              </a:rPr>
              <a:t> de </a:t>
            </a:r>
            <a:r>
              <a:rPr b="0" dirty="0" err="1">
                <a:solidFill>
                  <a:srgbClr val="142D46"/>
                </a:solidFill>
                <a:latin typeface="Arial"/>
              </a:rPr>
              <a:t>aquisição</a:t>
            </a:r>
            <a:r>
              <a:rPr b="0" dirty="0">
                <a:solidFill>
                  <a:srgbClr val="142D46"/>
                </a:solidFill>
                <a:latin typeface="Arial"/>
              </a:rPr>
              <a:t>, valor de </a:t>
            </a:r>
            <a:r>
              <a:rPr b="0" dirty="0" err="1">
                <a:solidFill>
                  <a:srgbClr val="142D46"/>
                </a:solidFill>
                <a:latin typeface="Arial"/>
              </a:rPr>
              <a:t>aquisição</a:t>
            </a:r>
            <a:r>
              <a:rPr b="0" dirty="0">
                <a:solidFill>
                  <a:srgbClr val="142D46"/>
                </a:solidFill>
                <a:latin typeface="Arial"/>
              </a:rPr>
              <a:t>, valor </a:t>
            </a:r>
            <a:r>
              <a:rPr b="0" dirty="0" err="1">
                <a:solidFill>
                  <a:srgbClr val="142D46"/>
                </a:solidFill>
                <a:latin typeface="Arial"/>
              </a:rPr>
              <a:t>atual</a:t>
            </a:r>
            <a:r>
              <a:rPr b="0" dirty="0">
                <a:solidFill>
                  <a:srgbClr val="142D46"/>
                </a:solidFill>
                <a:latin typeface="Arial"/>
              </a:rPr>
              <a:t> e </a:t>
            </a:r>
            <a:r>
              <a:rPr b="0" dirty="0" err="1">
                <a:solidFill>
                  <a:srgbClr val="142D46"/>
                </a:solidFill>
                <a:latin typeface="Arial"/>
              </a:rPr>
              <a:t>depreciação</a:t>
            </a:r>
            <a:r>
              <a:rPr b="0" dirty="0">
                <a:solidFill>
                  <a:srgbClr val="142D46"/>
                </a:solidFill>
                <a:latin typeface="Arial"/>
              </a:rPr>
              <a:t>.</a:t>
            </a:r>
            <a:endParaRPr lang="en-US" dirty="0"/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2E3C9222-214A-5B61-F87B-27DBC62362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3960" y="1"/>
            <a:ext cx="3364800" cy="1893706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43000" cy="6400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118872" y="155448"/>
            <a:ext cx="841248" cy="50292"/>
          </a:xfrm>
          <a:prstGeom prst="rect">
            <a:avLst/>
          </a:prstGeom>
          <a:solidFill>
            <a:srgbClr val="315B9E"/>
          </a:solidFill>
          <a:ln w="12700">
            <a:solidFill>
              <a:srgbClr val="315B9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594360" y="393192"/>
            <a:ext cx="6126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F22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CONCILIAÇÃO PERIÓDICA</a:t>
            </a:r>
            <a:endParaRPr lang="en-US" dirty="0"/>
          </a:p>
        </p:txBody>
      </p:sp>
      <p:sp>
        <p:nvSpPr>
          <p:cNvPr id="5" name="Shape 3"/>
          <p:cNvSpPr/>
          <p:nvPr/>
        </p:nvSpPr>
        <p:spPr>
          <a:xfrm>
            <a:off x="594360" y="6492240"/>
            <a:ext cx="9921240" cy="0"/>
          </a:xfrm>
          <a:prstGeom prst="line">
            <a:avLst/>
          </a:prstGeom>
          <a:noFill/>
          <a:ln w="8890">
            <a:solidFill>
              <a:srgbClr val="A8B3B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6"/>
          <p:cNvSpPr/>
          <p:nvPr/>
        </p:nvSpPr>
        <p:spPr>
          <a:xfrm>
            <a:off x="594360" y="868680"/>
            <a:ext cx="10972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1732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Não deixe tudo para 31 de dezembro</a:t>
            </a:r>
            <a:endParaRPr lang="en-US" dirty="0"/>
          </a:p>
        </p:txBody>
      </p:sp>
      <p:sp>
        <p:nvSpPr>
          <p:cNvPr id="10" name="Shape 7"/>
          <p:cNvSpPr/>
          <p:nvPr/>
        </p:nvSpPr>
        <p:spPr>
          <a:xfrm>
            <a:off x="539496" y="1965960"/>
            <a:ext cx="1783080" cy="731520"/>
          </a:xfrm>
          <a:prstGeom prst="roundRect">
            <a:avLst>
              <a:gd name="adj" fmla="val 5000"/>
            </a:avLst>
          </a:prstGeom>
          <a:solidFill>
            <a:srgbClr val="EDF3FA"/>
          </a:solidFill>
          <a:ln w="16510">
            <a:solidFill>
              <a:srgbClr val="315B9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8"/>
          <p:cNvSpPr/>
          <p:nvPr/>
        </p:nvSpPr>
        <p:spPr>
          <a:xfrm>
            <a:off x="658368" y="2221992"/>
            <a:ext cx="1636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315B9E"/>
                </a:solidFill>
              </a:rPr>
              <a:t>AQUISIÇÕES</a:t>
            </a:r>
            <a:endParaRPr lang="en-US" dirty="0"/>
          </a:p>
        </p:txBody>
      </p:sp>
      <p:sp>
        <p:nvSpPr>
          <p:cNvPr id="13" name="Shape 10"/>
          <p:cNvSpPr/>
          <p:nvPr/>
        </p:nvSpPr>
        <p:spPr>
          <a:xfrm>
            <a:off x="2514600" y="1965960"/>
            <a:ext cx="2334078" cy="731520"/>
          </a:xfrm>
          <a:prstGeom prst="roundRect">
            <a:avLst>
              <a:gd name="adj" fmla="val 5000"/>
            </a:avLst>
          </a:prstGeom>
          <a:solidFill>
            <a:srgbClr val="FFF0F1"/>
          </a:solidFill>
          <a:ln w="16510">
            <a:solidFill>
              <a:srgbClr val="F22F3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1"/>
          <p:cNvSpPr/>
          <p:nvPr/>
        </p:nvSpPr>
        <p:spPr>
          <a:xfrm>
            <a:off x="2587752" y="2133658"/>
            <a:ext cx="2173914" cy="30779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F22F3A"/>
                </a:solidFill>
              </a:rPr>
              <a:t>TRANSFERÊNCIAS</a:t>
            </a:r>
            <a:endParaRPr lang="en-US" dirty="0"/>
          </a:p>
        </p:txBody>
      </p:sp>
      <p:sp>
        <p:nvSpPr>
          <p:cNvPr id="16" name="Shape 13"/>
          <p:cNvSpPr/>
          <p:nvPr/>
        </p:nvSpPr>
        <p:spPr>
          <a:xfrm>
            <a:off x="5029200" y="1965960"/>
            <a:ext cx="1783080" cy="731520"/>
          </a:xfrm>
          <a:prstGeom prst="roundRect">
            <a:avLst>
              <a:gd name="adj" fmla="val 5000"/>
            </a:avLst>
          </a:prstGeom>
          <a:solidFill>
            <a:srgbClr val="EDF3FA"/>
          </a:solidFill>
          <a:ln w="16510">
            <a:solidFill>
              <a:srgbClr val="315B9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4"/>
          <p:cNvSpPr/>
          <p:nvPr/>
        </p:nvSpPr>
        <p:spPr>
          <a:xfrm>
            <a:off x="5102352" y="2221992"/>
            <a:ext cx="1636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315B9E"/>
                </a:solidFill>
              </a:rPr>
              <a:t>BAIXAS</a:t>
            </a:r>
            <a:endParaRPr lang="en-US" dirty="0"/>
          </a:p>
        </p:txBody>
      </p:sp>
      <p:sp>
        <p:nvSpPr>
          <p:cNvPr id="25" name="Shape 22"/>
          <p:cNvSpPr/>
          <p:nvPr/>
        </p:nvSpPr>
        <p:spPr>
          <a:xfrm>
            <a:off x="3353088" y="3276658"/>
            <a:ext cx="4069080" cy="960120"/>
          </a:xfrm>
          <a:prstGeom prst="roundRect">
            <a:avLst>
              <a:gd name="adj" fmla="val 4762"/>
            </a:avLst>
          </a:prstGeom>
          <a:solidFill>
            <a:srgbClr val="ECF7F0"/>
          </a:solidFill>
          <a:ln w="25400">
            <a:solidFill>
              <a:srgbClr val="2E7D5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3"/>
          <p:cNvSpPr/>
          <p:nvPr/>
        </p:nvSpPr>
        <p:spPr>
          <a:xfrm>
            <a:off x="3803818" y="3587899"/>
            <a:ext cx="3520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2E7D57"/>
                </a:solidFill>
              </a:rPr>
              <a:t>CONCILIAÇÃO PERIÓDICA</a:t>
            </a:r>
            <a:endParaRPr lang="en-US" dirty="0"/>
          </a:p>
        </p:txBody>
      </p:sp>
      <p:sp>
        <p:nvSpPr>
          <p:cNvPr id="27" name="Text 24"/>
          <p:cNvSpPr/>
          <p:nvPr/>
        </p:nvSpPr>
        <p:spPr>
          <a:xfrm>
            <a:off x="946318" y="5097780"/>
            <a:ext cx="5532120" cy="7909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b="1" dirty="0" err="1">
                <a:solidFill>
                  <a:srgbClr val="142D46"/>
                </a:solidFill>
                <a:latin typeface="Arial"/>
              </a:rPr>
              <a:t>Conciliação</a:t>
            </a:r>
            <a:r>
              <a:rPr b="1" dirty="0">
                <a:solidFill>
                  <a:srgbClr val="142D46"/>
                </a:solidFill>
                <a:latin typeface="Arial"/>
              </a:rPr>
              <a:t> </a:t>
            </a:r>
            <a:r>
              <a:rPr b="1" dirty="0" err="1">
                <a:solidFill>
                  <a:srgbClr val="142D46"/>
                </a:solidFill>
                <a:latin typeface="Arial"/>
              </a:rPr>
              <a:t>periódica</a:t>
            </a:r>
            <a:r>
              <a:rPr b="1" dirty="0">
                <a:solidFill>
                  <a:srgbClr val="142D46"/>
                </a:solidFill>
                <a:latin typeface="Arial"/>
              </a:rPr>
              <a:t> </a:t>
            </a:r>
            <a:r>
              <a:rPr b="1" dirty="0" err="1">
                <a:solidFill>
                  <a:srgbClr val="142D46"/>
                </a:solidFill>
                <a:latin typeface="Arial"/>
              </a:rPr>
              <a:t>deve</a:t>
            </a:r>
            <a:r>
              <a:rPr b="1" dirty="0">
                <a:solidFill>
                  <a:srgbClr val="142D46"/>
                </a:solidFill>
                <a:latin typeface="Arial"/>
              </a:rPr>
              <a:t> </a:t>
            </a:r>
            <a:r>
              <a:rPr b="1" dirty="0" err="1">
                <a:solidFill>
                  <a:srgbClr val="142D46"/>
                </a:solidFill>
                <a:latin typeface="Arial"/>
              </a:rPr>
              <a:t>acompanhar</a:t>
            </a:r>
            <a:r>
              <a:rPr b="1" dirty="0">
                <a:solidFill>
                  <a:srgbClr val="142D46"/>
                </a:solidFill>
                <a:latin typeface="Arial"/>
              </a:rPr>
              <a:t> </a:t>
            </a:r>
            <a:r>
              <a:rPr b="1" dirty="0" err="1">
                <a:solidFill>
                  <a:srgbClr val="142D46"/>
                </a:solidFill>
                <a:latin typeface="Arial"/>
              </a:rPr>
              <a:t>movimentações</a:t>
            </a:r>
            <a:r>
              <a:rPr b="1" dirty="0">
                <a:solidFill>
                  <a:srgbClr val="142D46"/>
                </a:solidFill>
                <a:latin typeface="Arial"/>
              </a:rPr>
              <a:t> </a:t>
            </a:r>
            <a:r>
              <a:rPr b="1" dirty="0" err="1">
                <a:solidFill>
                  <a:srgbClr val="142D46"/>
                </a:solidFill>
                <a:latin typeface="Arial"/>
              </a:rPr>
              <a:t>patrimoniais</a:t>
            </a:r>
            <a:r>
              <a:rPr b="1" dirty="0">
                <a:solidFill>
                  <a:srgbClr val="142D46"/>
                </a:solidFill>
                <a:latin typeface="Arial"/>
              </a:rPr>
              <a:t> e </a:t>
            </a:r>
            <a:r>
              <a:rPr b="1" dirty="0" err="1">
                <a:solidFill>
                  <a:srgbClr val="142D46"/>
                </a:solidFill>
                <a:latin typeface="Arial"/>
              </a:rPr>
              <a:t>ajustes</a:t>
            </a:r>
            <a:r>
              <a:rPr b="1" dirty="0">
                <a:solidFill>
                  <a:srgbClr val="142D46"/>
                </a:solidFill>
                <a:latin typeface="Arial"/>
              </a:rPr>
              <a:t> </a:t>
            </a:r>
            <a:r>
              <a:rPr b="1" dirty="0" err="1">
                <a:solidFill>
                  <a:srgbClr val="142D46"/>
                </a:solidFill>
                <a:latin typeface="Arial"/>
              </a:rPr>
              <a:t>contábeis</a:t>
            </a:r>
            <a:r>
              <a:rPr b="1" dirty="0">
                <a:solidFill>
                  <a:srgbClr val="142D46"/>
                </a:solidFill>
                <a:latin typeface="Arial"/>
              </a:rPr>
              <a:t>.</a:t>
            </a:r>
            <a:endParaRPr lang="en-US" dirty="0"/>
          </a:p>
        </p:txBody>
      </p:sp>
      <p:pic>
        <p:nvPicPr>
          <p:cNvPr id="28" name="Picture 2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2015" y="2869361"/>
            <a:ext cx="3718512" cy="2788884"/>
          </a:xfrm>
          <a:prstGeom prst="rect">
            <a:avLst/>
          </a:prstGeom>
        </p:spPr>
      </p:pic>
      <p:sp>
        <p:nvSpPr>
          <p:cNvPr id="29" name="Rectangle 28"/>
          <p:cNvSpPr/>
          <p:nvPr/>
        </p:nvSpPr>
        <p:spPr>
          <a:xfrm>
            <a:off x="8458200" y="3429000"/>
            <a:ext cx="2103120" cy="1577340"/>
          </a:xfrm>
          <a:prstGeom prst="rect">
            <a:avLst/>
          </a:prstGeom>
          <a:noFill/>
          <a:ln w="12700">
            <a:solidFill>
              <a:srgbClr val="B4BC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8846758" y="5024628"/>
            <a:ext cx="13260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>
                <a:solidFill>
                  <a:srgbClr val="627284"/>
                </a:solidFill>
                <a:latin typeface="Arial"/>
              </a:rPr>
              <a:t>conciliação</a:t>
            </a:r>
          </a:p>
        </p:txBody>
      </p:sp>
      <p:sp>
        <p:nvSpPr>
          <p:cNvPr id="22" name="Shape 10">
            <a:extLst>
              <a:ext uri="{FF2B5EF4-FFF2-40B4-BE49-F238E27FC236}">
                <a16:creationId xmlns:a16="http://schemas.microsoft.com/office/drawing/2014/main" id="{D7BE651C-A1CB-3BCB-8ED7-B6943875156A}"/>
              </a:ext>
            </a:extLst>
          </p:cNvPr>
          <p:cNvSpPr/>
          <p:nvPr/>
        </p:nvSpPr>
        <p:spPr>
          <a:xfrm>
            <a:off x="7214616" y="1965960"/>
            <a:ext cx="1783080" cy="731520"/>
          </a:xfrm>
          <a:prstGeom prst="roundRect">
            <a:avLst>
              <a:gd name="adj" fmla="val 5000"/>
            </a:avLst>
          </a:prstGeom>
          <a:solidFill>
            <a:srgbClr val="FFF0F1"/>
          </a:solidFill>
          <a:ln w="16510">
            <a:solidFill>
              <a:srgbClr val="F22F3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Text 11">
            <a:extLst>
              <a:ext uri="{FF2B5EF4-FFF2-40B4-BE49-F238E27FC236}">
                <a16:creationId xmlns:a16="http://schemas.microsoft.com/office/drawing/2014/main" id="{4EE77252-46B7-6D1F-8829-3743C5C8171F}"/>
              </a:ext>
            </a:extLst>
          </p:cNvPr>
          <p:cNvSpPr/>
          <p:nvPr/>
        </p:nvSpPr>
        <p:spPr>
          <a:xfrm>
            <a:off x="7209095" y="2215954"/>
            <a:ext cx="1636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F22F3A"/>
                </a:solidFill>
              </a:rPr>
              <a:t>AJUSTES</a:t>
            </a:r>
            <a:endParaRPr lang="en-US" dirty="0"/>
          </a:p>
        </p:txBody>
      </p:sp>
      <p:sp>
        <p:nvSpPr>
          <p:cNvPr id="33" name="Shape 13">
            <a:extLst>
              <a:ext uri="{FF2B5EF4-FFF2-40B4-BE49-F238E27FC236}">
                <a16:creationId xmlns:a16="http://schemas.microsoft.com/office/drawing/2014/main" id="{C8382570-72DE-CE52-23BD-58917FA1D881}"/>
              </a:ext>
            </a:extLst>
          </p:cNvPr>
          <p:cNvSpPr/>
          <p:nvPr/>
        </p:nvSpPr>
        <p:spPr>
          <a:xfrm>
            <a:off x="9338382" y="1970848"/>
            <a:ext cx="1783080" cy="731520"/>
          </a:xfrm>
          <a:prstGeom prst="roundRect">
            <a:avLst>
              <a:gd name="adj" fmla="val 5000"/>
            </a:avLst>
          </a:prstGeom>
          <a:solidFill>
            <a:srgbClr val="EDF3FA"/>
          </a:solidFill>
          <a:ln w="16510">
            <a:solidFill>
              <a:srgbClr val="315B9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5" name="Text 14">
            <a:extLst>
              <a:ext uri="{FF2B5EF4-FFF2-40B4-BE49-F238E27FC236}">
                <a16:creationId xmlns:a16="http://schemas.microsoft.com/office/drawing/2014/main" id="{A9C1343F-0539-7E7B-AE00-9F30AF060FB3}"/>
              </a:ext>
            </a:extLst>
          </p:cNvPr>
          <p:cNvSpPr/>
          <p:nvPr/>
        </p:nvSpPr>
        <p:spPr>
          <a:xfrm>
            <a:off x="9418320" y="2196113"/>
            <a:ext cx="1636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315B9E"/>
                </a:solidFill>
              </a:rPr>
              <a:t>INVENTÁRIO</a:t>
            </a: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43000" cy="6400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118872" y="155448"/>
            <a:ext cx="841248" cy="50292"/>
          </a:xfrm>
          <a:prstGeom prst="rect">
            <a:avLst/>
          </a:prstGeom>
          <a:solidFill>
            <a:srgbClr val="315B9E"/>
          </a:solidFill>
          <a:ln w="12700">
            <a:solidFill>
              <a:srgbClr val="315B9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594360" y="393192"/>
            <a:ext cx="6126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22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USO E MANUTENÇÃO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94360" y="6492240"/>
            <a:ext cx="9921240" cy="0"/>
          </a:xfrm>
          <a:prstGeom prst="line">
            <a:avLst/>
          </a:prstGeom>
          <a:noFill/>
          <a:ln w="8890">
            <a:solidFill>
              <a:srgbClr val="A8B3B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6"/>
          <p:cNvSpPr/>
          <p:nvPr/>
        </p:nvSpPr>
        <p:spPr>
          <a:xfrm>
            <a:off x="594360" y="868680"/>
            <a:ext cx="10972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1732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Bem tombado, localizado… e sem uso?</a:t>
            </a:r>
            <a:endParaRPr lang="en-US" sz="2900" dirty="0"/>
          </a:p>
        </p:txBody>
      </p:sp>
      <p:sp>
        <p:nvSpPr>
          <p:cNvPr id="10" name="Shape 7"/>
          <p:cNvSpPr/>
          <p:nvPr/>
        </p:nvSpPr>
        <p:spPr>
          <a:xfrm>
            <a:off x="868680" y="1828800"/>
            <a:ext cx="3749040" cy="2834640"/>
          </a:xfrm>
          <a:prstGeom prst="roundRect">
            <a:avLst>
              <a:gd name="adj" fmla="val 1935"/>
            </a:avLst>
          </a:prstGeom>
          <a:solidFill>
            <a:srgbClr val="F4F7FA"/>
          </a:solidFill>
          <a:ln w="15240">
            <a:solidFill>
              <a:srgbClr val="D9E0E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8"/>
          <p:cNvSpPr/>
          <p:nvPr/>
        </p:nvSpPr>
        <p:spPr>
          <a:xfrm>
            <a:off x="1188720" y="2148840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7324D"/>
                </a:solidFill>
              </a:rPr>
              <a:t>AMBULÂNCIA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188720" y="269748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22F3A"/>
                </a:solidFill>
              </a:rPr>
              <a:t>Valor: R$ 300 mil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1417320" y="3246120"/>
            <a:ext cx="3200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02A43"/>
                </a:solidFill>
              </a:rPr>
              <a:t>✓ </a:t>
            </a:r>
            <a:r>
              <a:rPr lang="en-US" sz="2000" dirty="0">
                <a:solidFill>
                  <a:srgbClr val="102A43"/>
                </a:solidFill>
              </a:rPr>
              <a:t>tombada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102A43"/>
                </a:solidFill>
              </a:rPr>
              <a:t>✓ localizada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102A43"/>
                </a:solidFill>
              </a:rPr>
              <a:t>✓ responsável identificado</a:t>
            </a:r>
            <a:endParaRPr lang="en-US" sz="2000" dirty="0"/>
          </a:p>
        </p:txBody>
      </p:sp>
      <p:sp>
        <p:nvSpPr>
          <p:cNvPr id="14" name="Shape 11"/>
          <p:cNvSpPr/>
          <p:nvPr/>
        </p:nvSpPr>
        <p:spPr>
          <a:xfrm>
            <a:off x="5166360" y="1719072"/>
            <a:ext cx="5120640" cy="2834640"/>
          </a:xfrm>
          <a:prstGeom prst="roundRect">
            <a:avLst>
              <a:gd name="adj" fmla="val 1935"/>
            </a:avLst>
          </a:prstGeom>
          <a:solidFill>
            <a:srgbClr val="FFF0F1"/>
          </a:solidFill>
          <a:ln w="19050">
            <a:solidFill>
              <a:srgbClr val="F22F3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2"/>
          <p:cNvSpPr/>
          <p:nvPr/>
        </p:nvSpPr>
        <p:spPr>
          <a:xfrm>
            <a:off x="5623560" y="2240280"/>
            <a:ext cx="4389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22F3A"/>
                </a:solidFill>
              </a:rPr>
              <a:t>MAS ESTÁ PARADA HÁ 10 MESES</a:t>
            </a:r>
            <a:endParaRPr lang="en-US" sz="2200" dirty="0"/>
          </a:p>
        </p:txBody>
      </p:sp>
      <p:sp>
        <p:nvSpPr>
          <p:cNvPr id="16" name="Text 13"/>
          <p:cNvSpPr/>
          <p:nvPr/>
        </p:nvSpPr>
        <p:spPr>
          <a:xfrm>
            <a:off x="5760720" y="2880358"/>
            <a:ext cx="4114800" cy="63093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7324D"/>
                </a:solidFill>
              </a:rPr>
              <a:t>A gestão patrimonial está funcionando?</a:t>
            </a:r>
            <a:endParaRPr lang="en-US" sz="2200" dirty="0"/>
          </a:p>
        </p:txBody>
      </p:sp>
      <p:sp>
        <p:nvSpPr>
          <p:cNvPr id="17" name="Text 14"/>
          <p:cNvSpPr/>
          <p:nvPr/>
        </p:nvSpPr>
        <p:spPr>
          <a:xfrm>
            <a:off x="1005840" y="5166360"/>
            <a:ext cx="10149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7324D"/>
                </a:solidFill>
              </a:rPr>
              <a:t>Controle patrimonial também envolve utilização, conservação e economicidade.</a:t>
            </a:r>
            <a:endParaRPr lang="en-US" sz="2400" dirty="0"/>
          </a:p>
        </p:txBody>
      </p:sp>
      <p:sp>
        <p:nvSpPr>
          <p:cNvPr id="27" name="Rounded Rectangle 26"/>
          <p:cNvSpPr/>
          <p:nvPr/>
        </p:nvSpPr>
        <p:spPr>
          <a:xfrm>
            <a:off x="5623560" y="3566158"/>
            <a:ext cx="4389120" cy="914402"/>
          </a:xfrm>
          <a:prstGeom prst="roundRect">
            <a:avLst/>
          </a:prstGeom>
          <a:solidFill>
            <a:srgbClr val="F5F7FA"/>
          </a:solidFill>
          <a:ln w="12700">
            <a:solidFill>
              <a:srgbClr val="1A83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dirty="0" err="1">
                <a:solidFill>
                  <a:srgbClr val="162B3F"/>
                </a:solidFill>
                <a:latin typeface="Arial"/>
              </a:rPr>
              <a:t>Critério</a:t>
            </a:r>
            <a:r>
              <a:rPr sz="1600" dirty="0">
                <a:solidFill>
                  <a:srgbClr val="162B3F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162B3F"/>
                </a:solidFill>
                <a:latin typeface="Arial"/>
              </a:rPr>
              <a:t>técnico</a:t>
            </a:r>
            <a:r>
              <a:rPr sz="1600" dirty="0">
                <a:solidFill>
                  <a:srgbClr val="162B3F"/>
                </a:solidFill>
                <a:latin typeface="Arial"/>
              </a:rPr>
              <a:t>: </a:t>
            </a:r>
            <a:r>
              <a:rPr sz="1600" dirty="0" err="1">
                <a:solidFill>
                  <a:srgbClr val="162B3F"/>
                </a:solidFill>
                <a:latin typeface="Arial"/>
              </a:rPr>
              <a:t>avaliar</a:t>
            </a:r>
            <a:r>
              <a:rPr sz="1600" dirty="0">
                <a:solidFill>
                  <a:srgbClr val="162B3F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162B3F"/>
                </a:solidFill>
                <a:latin typeface="Arial"/>
              </a:rPr>
              <a:t>economicidade</a:t>
            </a:r>
            <a:r>
              <a:rPr sz="1600" dirty="0">
                <a:solidFill>
                  <a:srgbClr val="162B3F"/>
                </a:solidFill>
                <a:latin typeface="Arial"/>
              </a:rPr>
              <a:t>, </a:t>
            </a:r>
            <a:r>
              <a:rPr sz="1600" dirty="0" err="1">
                <a:solidFill>
                  <a:srgbClr val="162B3F"/>
                </a:solidFill>
                <a:latin typeface="Arial"/>
              </a:rPr>
              <a:t>continuidade</a:t>
            </a:r>
            <a:r>
              <a:rPr sz="1600" dirty="0">
                <a:solidFill>
                  <a:srgbClr val="162B3F"/>
                </a:solidFill>
                <a:latin typeface="Arial"/>
              </a:rPr>
              <a:t> do </a:t>
            </a:r>
            <a:r>
              <a:rPr sz="1600" dirty="0" err="1">
                <a:solidFill>
                  <a:srgbClr val="162B3F"/>
                </a:solidFill>
                <a:latin typeface="Arial"/>
              </a:rPr>
              <a:t>serviço</a:t>
            </a:r>
            <a:r>
              <a:rPr sz="1600" dirty="0">
                <a:solidFill>
                  <a:srgbClr val="162B3F"/>
                </a:solidFill>
                <a:latin typeface="Arial"/>
              </a:rPr>
              <a:t>, plano de </a:t>
            </a:r>
            <a:r>
              <a:rPr sz="1600" dirty="0" err="1">
                <a:solidFill>
                  <a:srgbClr val="162B3F"/>
                </a:solidFill>
                <a:latin typeface="Arial"/>
              </a:rPr>
              <a:t>manutenção</a:t>
            </a:r>
            <a:r>
              <a:rPr sz="1600" dirty="0">
                <a:solidFill>
                  <a:srgbClr val="162B3F"/>
                </a:solidFill>
                <a:latin typeface="Arial"/>
              </a:rPr>
              <a:t> e </a:t>
            </a:r>
            <a:r>
              <a:rPr sz="1600" dirty="0" err="1">
                <a:solidFill>
                  <a:srgbClr val="162B3F"/>
                </a:solidFill>
                <a:latin typeface="Arial"/>
              </a:rPr>
              <a:t>providências</a:t>
            </a:r>
            <a:r>
              <a:rPr sz="1600" dirty="0">
                <a:solidFill>
                  <a:srgbClr val="162B3F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162B3F"/>
                </a:solidFill>
                <a:latin typeface="Arial"/>
              </a:rPr>
              <a:t>sobre</a:t>
            </a:r>
            <a:r>
              <a:rPr sz="1600" dirty="0">
                <a:solidFill>
                  <a:srgbClr val="162B3F"/>
                </a:solidFill>
                <a:latin typeface="Arial"/>
              </a:rPr>
              <a:t> bens parados.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43000" cy="63500"/>
          </a:xfrm>
          <a:prstGeom prst="rect">
            <a:avLst/>
          </a:prstGeom>
          <a:solidFill>
            <a:srgbClr val="1935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/>
          </a:p>
        </p:txBody>
      </p:sp>
      <p:sp>
        <p:nvSpPr>
          <p:cNvPr id="3" name="Rectangle 2"/>
          <p:cNvSpPr/>
          <p:nvPr/>
        </p:nvSpPr>
        <p:spPr>
          <a:xfrm>
            <a:off x="118872" y="155448"/>
            <a:ext cx="841248" cy="50800"/>
          </a:xfrm>
          <a:prstGeom prst="rect">
            <a:avLst/>
          </a:prstGeom>
          <a:solidFill>
            <a:srgbClr val="1A83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/>
          </a:p>
        </p:txBody>
      </p:sp>
      <p:sp>
        <p:nvSpPr>
          <p:cNvPr id="4" name="TextBox 3"/>
          <p:cNvSpPr txBox="1"/>
          <p:nvPr/>
        </p:nvSpPr>
        <p:spPr>
          <a:xfrm>
            <a:off x="594360" y="438912"/>
            <a:ext cx="2837252" cy="215444"/>
          </a:xfrm>
          <a:prstGeom prst="rect">
            <a:avLst/>
          </a:prstGeom>
          <a:noFill/>
        </p:spPr>
        <p:txBody>
          <a:bodyPr wrap="none" lIns="0" tIns="0" bIns="0">
            <a:spAutoFit/>
          </a:bodyPr>
          <a:lstStyle/>
          <a:p>
            <a:r>
              <a:rPr sz="1400" b="1">
                <a:solidFill>
                  <a:srgbClr val="EE323C"/>
                </a:solidFill>
                <a:latin typeface="Arial"/>
              </a:rPr>
              <a:t>CLASSIFICAÇÃO PATRIMONIAL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960120"/>
            <a:ext cx="4362733" cy="276999"/>
          </a:xfrm>
          <a:prstGeom prst="rect">
            <a:avLst/>
          </a:prstGeom>
          <a:noFill/>
        </p:spPr>
        <p:txBody>
          <a:bodyPr wrap="none" lIns="0" tIns="0" bIns="0">
            <a:spAutoFit/>
          </a:bodyPr>
          <a:lstStyle/>
          <a:p>
            <a:r>
              <a:rPr b="1" dirty="0" err="1">
                <a:solidFill>
                  <a:srgbClr val="193565"/>
                </a:solidFill>
                <a:latin typeface="Arial"/>
              </a:rPr>
              <a:t>Classificação</a:t>
            </a:r>
            <a:r>
              <a:rPr b="1" dirty="0">
                <a:solidFill>
                  <a:srgbClr val="193565"/>
                </a:solidFill>
                <a:latin typeface="Arial"/>
              </a:rPr>
              <a:t> </a:t>
            </a:r>
            <a:r>
              <a:rPr b="1" dirty="0" err="1">
                <a:solidFill>
                  <a:srgbClr val="193565"/>
                </a:solidFill>
                <a:latin typeface="Arial"/>
              </a:rPr>
              <a:t>técnica</a:t>
            </a:r>
            <a:r>
              <a:rPr b="1" dirty="0">
                <a:solidFill>
                  <a:srgbClr val="193565"/>
                </a:solidFill>
                <a:latin typeface="Arial"/>
              </a:rPr>
              <a:t> dos bens </a:t>
            </a:r>
            <a:r>
              <a:rPr b="1" dirty="0" err="1">
                <a:solidFill>
                  <a:srgbClr val="193565"/>
                </a:solidFill>
                <a:latin typeface="Arial"/>
              </a:rPr>
              <a:t>móveis</a:t>
            </a:r>
            <a:endParaRPr b="1" dirty="0">
              <a:solidFill>
                <a:srgbClr val="193565"/>
              </a:solidFill>
              <a:latin typeface="Arial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94360" y="6473952"/>
            <a:ext cx="9921240" cy="12700"/>
          </a:xfrm>
          <a:prstGeom prst="rect">
            <a:avLst/>
          </a:prstGeom>
          <a:solidFill>
            <a:srgbClr val="BCC4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/>
          </a:p>
        </p:txBody>
      </p:sp>
      <p:sp>
        <p:nvSpPr>
          <p:cNvPr id="11" name="Rectangle 10"/>
          <p:cNvSpPr/>
          <p:nvPr/>
        </p:nvSpPr>
        <p:spPr>
          <a:xfrm>
            <a:off x="594360" y="1965960"/>
            <a:ext cx="1554480" cy="347472"/>
          </a:xfrm>
          <a:prstGeom prst="rect">
            <a:avLst/>
          </a:prstGeom>
          <a:solidFill>
            <a:srgbClr val="193565"/>
          </a:solidFill>
          <a:ln w="15240">
            <a:solidFill>
              <a:srgbClr val="19356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8900" tIns="63500" rIns="88900" bIns="38100" rtlCol="0" anchor="ctr"/>
          <a:lstStyle/>
          <a:p>
            <a:pPr algn="ctr"/>
            <a:r>
              <a:rPr sz="1400" b="1" dirty="0">
                <a:solidFill>
                  <a:srgbClr val="FFFFFF"/>
                </a:solidFill>
                <a:latin typeface="Arial"/>
              </a:rPr>
              <a:t>Classe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194560" y="1965960"/>
            <a:ext cx="3566160" cy="347472"/>
          </a:xfrm>
          <a:prstGeom prst="rect">
            <a:avLst/>
          </a:prstGeom>
          <a:solidFill>
            <a:srgbClr val="193565"/>
          </a:solidFill>
          <a:ln w="15240">
            <a:solidFill>
              <a:srgbClr val="19356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8900" tIns="63500" rIns="88900" bIns="38100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Critério técnico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760720" y="1965960"/>
            <a:ext cx="2286000" cy="347472"/>
          </a:xfrm>
          <a:prstGeom prst="rect">
            <a:avLst/>
          </a:prstGeom>
          <a:solidFill>
            <a:srgbClr val="193565"/>
          </a:solidFill>
          <a:ln w="15240">
            <a:solidFill>
              <a:srgbClr val="19356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8900" tIns="63500" rIns="88900" bIns="38100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Exemplo municipal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46720" y="1965960"/>
            <a:ext cx="3611880" cy="347472"/>
          </a:xfrm>
          <a:prstGeom prst="rect">
            <a:avLst/>
          </a:prstGeom>
          <a:solidFill>
            <a:srgbClr val="193565"/>
          </a:solidFill>
          <a:ln w="15240">
            <a:solidFill>
              <a:srgbClr val="19356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8900" tIns="63500" rIns="88900" bIns="38100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Providência inicial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94360" y="2313432"/>
            <a:ext cx="1600200" cy="630936"/>
          </a:xfrm>
          <a:prstGeom prst="rect">
            <a:avLst/>
          </a:prstGeom>
          <a:solidFill>
            <a:srgbClr val="E9F1FA"/>
          </a:solidFill>
          <a:ln w="7620">
            <a:solidFill>
              <a:srgbClr val="BCC4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3500" tIns="50800" rIns="63500" bIns="25400" rtlCol="0" anchor="ctr"/>
          <a:lstStyle/>
          <a:p>
            <a:pPr algn="ctr"/>
            <a:r>
              <a:rPr sz="1400" b="1" dirty="0">
                <a:solidFill>
                  <a:srgbClr val="193565"/>
                </a:solidFill>
                <a:latin typeface="Arial"/>
              </a:rPr>
              <a:t>Em </a:t>
            </a:r>
            <a:r>
              <a:rPr sz="1400" b="1" dirty="0" err="1">
                <a:solidFill>
                  <a:srgbClr val="193565"/>
                </a:solidFill>
                <a:latin typeface="Arial"/>
              </a:rPr>
              <a:t>uso</a:t>
            </a:r>
            <a:r>
              <a:rPr sz="1400" b="1" dirty="0">
                <a:solidFill>
                  <a:srgbClr val="193565"/>
                </a:solidFill>
                <a:latin typeface="Arial"/>
              </a:rPr>
              <a:t> regular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194560" y="2313432"/>
            <a:ext cx="3566160" cy="630936"/>
          </a:xfrm>
          <a:prstGeom prst="rect">
            <a:avLst/>
          </a:prstGeom>
          <a:solidFill>
            <a:srgbClr val="E9F1FA"/>
          </a:solidFill>
          <a:ln w="7620">
            <a:solidFill>
              <a:srgbClr val="BCC4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3500" tIns="50800" rIns="63500" bIns="25400" rtlCol="0" anchor="ctr"/>
          <a:lstStyle/>
          <a:p>
            <a:pPr algn="ctr"/>
            <a:r>
              <a:rPr sz="1400" b="0" dirty="0">
                <a:solidFill>
                  <a:srgbClr val="1C2530"/>
                </a:solidFill>
                <a:latin typeface="Arial"/>
              </a:rPr>
              <a:t>Em </a:t>
            </a:r>
            <a:r>
              <a:rPr sz="1400" b="0" dirty="0" err="1">
                <a:solidFill>
                  <a:srgbClr val="1C2530"/>
                </a:solidFill>
                <a:latin typeface="Arial"/>
              </a:rPr>
              <a:t>condições</a:t>
            </a:r>
            <a:r>
              <a:rPr sz="1400" b="0" dirty="0">
                <a:solidFill>
                  <a:srgbClr val="1C2530"/>
                </a:solidFill>
                <a:latin typeface="Arial"/>
              </a:rPr>
              <a:t> de </a:t>
            </a:r>
            <a:r>
              <a:rPr sz="1400" b="0" dirty="0" err="1">
                <a:solidFill>
                  <a:srgbClr val="1C2530"/>
                </a:solidFill>
                <a:latin typeface="Arial"/>
              </a:rPr>
              <a:t>uso</a:t>
            </a:r>
            <a:r>
              <a:rPr sz="1400" b="0" dirty="0">
                <a:solidFill>
                  <a:srgbClr val="1C2530"/>
                </a:solidFill>
                <a:latin typeface="Arial"/>
              </a:rPr>
              <a:t>; </a:t>
            </a:r>
            <a:r>
              <a:rPr sz="1400" b="0" dirty="0" err="1">
                <a:solidFill>
                  <a:srgbClr val="1C2530"/>
                </a:solidFill>
                <a:latin typeface="Arial"/>
              </a:rPr>
              <a:t>manutenção</a:t>
            </a:r>
            <a:r>
              <a:rPr sz="1400" b="0" dirty="0">
                <a:solidFill>
                  <a:srgbClr val="1C2530"/>
                </a:solidFill>
                <a:latin typeface="Arial"/>
              </a:rPr>
              <a:t>, </a:t>
            </a:r>
            <a:r>
              <a:rPr sz="1400" b="0" dirty="0" err="1">
                <a:solidFill>
                  <a:srgbClr val="1C2530"/>
                </a:solidFill>
                <a:latin typeface="Arial"/>
              </a:rPr>
              <a:t>conservação</a:t>
            </a:r>
            <a:r>
              <a:rPr sz="1400" b="0" dirty="0">
                <a:solidFill>
                  <a:srgbClr val="1C2530"/>
                </a:solidFill>
                <a:latin typeface="Arial"/>
              </a:rPr>
              <a:t> e </a:t>
            </a:r>
            <a:r>
              <a:rPr sz="1400" b="0" dirty="0" err="1">
                <a:solidFill>
                  <a:srgbClr val="1C2530"/>
                </a:solidFill>
                <a:latin typeface="Arial"/>
              </a:rPr>
              <a:t>utilização</a:t>
            </a:r>
            <a:r>
              <a:rPr sz="1400" b="0" dirty="0">
                <a:solidFill>
                  <a:srgbClr val="1C2530"/>
                </a:solidFill>
                <a:latin typeface="Arial"/>
              </a:rPr>
              <a:t> </a:t>
            </a:r>
            <a:r>
              <a:rPr sz="1400" b="0" dirty="0" err="1">
                <a:solidFill>
                  <a:srgbClr val="1C2530"/>
                </a:solidFill>
                <a:latin typeface="Arial"/>
              </a:rPr>
              <a:t>vantajosas</a:t>
            </a:r>
            <a:r>
              <a:rPr sz="1400" b="0" dirty="0">
                <a:solidFill>
                  <a:srgbClr val="1C2530"/>
                </a:solidFill>
                <a:latin typeface="Arial"/>
              </a:rPr>
              <a:t>; </a:t>
            </a:r>
            <a:r>
              <a:rPr sz="1400" b="0" dirty="0" err="1">
                <a:solidFill>
                  <a:srgbClr val="1C2530"/>
                </a:solidFill>
                <a:latin typeface="Arial"/>
              </a:rPr>
              <a:t>aproveitado</a:t>
            </a:r>
            <a:r>
              <a:rPr sz="1400" b="0" dirty="0">
                <a:solidFill>
                  <a:srgbClr val="1C2530"/>
                </a:solidFill>
                <a:latin typeface="Arial"/>
              </a:rPr>
              <a:t> </a:t>
            </a:r>
            <a:r>
              <a:rPr sz="1400" b="0" dirty="0" err="1">
                <a:solidFill>
                  <a:srgbClr val="1C2530"/>
                </a:solidFill>
                <a:latin typeface="Arial"/>
              </a:rPr>
              <a:t>ou</a:t>
            </a:r>
            <a:r>
              <a:rPr sz="1400" b="0" dirty="0">
                <a:solidFill>
                  <a:srgbClr val="1C2530"/>
                </a:solidFill>
                <a:latin typeface="Arial"/>
              </a:rPr>
              <a:t> com </a:t>
            </a:r>
            <a:r>
              <a:rPr sz="1400" b="0" dirty="0" err="1">
                <a:solidFill>
                  <a:srgbClr val="1C2530"/>
                </a:solidFill>
                <a:latin typeface="Arial"/>
              </a:rPr>
              <a:t>uso</a:t>
            </a:r>
            <a:r>
              <a:rPr sz="1400" b="0" dirty="0">
                <a:solidFill>
                  <a:srgbClr val="1C2530"/>
                </a:solidFill>
                <a:latin typeface="Arial"/>
              </a:rPr>
              <a:t> </a:t>
            </a:r>
            <a:r>
              <a:rPr sz="1400" b="0" dirty="0" err="1">
                <a:solidFill>
                  <a:srgbClr val="1C2530"/>
                </a:solidFill>
                <a:latin typeface="Arial"/>
              </a:rPr>
              <a:t>previsto</a:t>
            </a:r>
            <a:r>
              <a:rPr sz="1400" b="0" dirty="0">
                <a:solidFill>
                  <a:srgbClr val="1C2530"/>
                </a:solidFill>
                <a:latin typeface="Arial"/>
              </a:rPr>
              <a:t>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760720" y="2313432"/>
            <a:ext cx="2286000" cy="630936"/>
          </a:xfrm>
          <a:prstGeom prst="rect">
            <a:avLst/>
          </a:prstGeom>
          <a:solidFill>
            <a:srgbClr val="E9F1FA"/>
          </a:solidFill>
          <a:ln w="7620">
            <a:solidFill>
              <a:srgbClr val="BCC4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3500" tIns="50800" rIns="63500" bIns="25400" rtlCol="0" anchor="ctr"/>
          <a:lstStyle/>
          <a:p>
            <a:pPr algn="ctr"/>
            <a:r>
              <a:rPr sz="1400" b="0">
                <a:solidFill>
                  <a:srgbClr val="1C2530"/>
                </a:solidFill>
                <a:latin typeface="Arial"/>
              </a:rPr>
              <a:t>Computador em uso na UBS.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046720" y="2313432"/>
            <a:ext cx="3611880" cy="630936"/>
          </a:xfrm>
          <a:prstGeom prst="rect">
            <a:avLst/>
          </a:prstGeom>
          <a:solidFill>
            <a:srgbClr val="E9F1FA"/>
          </a:solidFill>
          <a:ln w="7620">
            <a:solidFill>
              <a:srgbClr val="BCC4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3500" tIns="50800" rIns="63500" bIns="25400" rtlCol="0" anchor="ctr"/>
          <a:lstStyle/>
          <a:p>
            <a:pPr algn="ctr"/>
            <a:r>
              <a:rPr sz="1400" b="0" dirty="0">
                <a:solidFill>
                  <a:srgbClr val="1C2530"/>
                </a:solidFill>
                <a:latin typeface="Arial"/>
              </a:rPr>
              <a:t>Manter </a:t>
            </a:r>
            <a:r>
              <a:rPr sz="1400" b="0" dirty="0" err="1">
                <a:solidFill>
                  <a:srgbClr val="1C2530"/>
                </a:solidFill>
                <a:latin typeface="Arial"/>
              </a:rPr>
              <a:t>cadastro</a:t>
            </a:r>
            <a:r>
              <a:rPr sz="1400" b="0" dirty="0">
                <a:solidFill>
                  <a:srgbClr val="1C2530"/>
                </a:solidFill>
                <a:latin typeface="Arial"/>
              </a:rPr>
              <a:t>, </a:t>
            </a:r>
            <a:r>
              <a:rPr sz="1400" b="0" dirty="0" err="1">
                <a:solidFill>
                  <a:srgbClr val="1C2530"/>
                </a:solidFill>
                <a:latin typeface="Arial"/>
              </a:rPr>
              <a:t>responsável</a:t>
            </a:r>
            <a:r>
              <a:rPr sz="1400" b="0" dirty="0">
                <a:solidFill>
                  <a:srgbClr val="1C2530"/>
                </a:solidFill>
                <a:latin typeface="Arial"/>
              </a:rPr>
              <a:t> e </a:t>
            </a:r>
            <a:r>
              <a:rPr sz="1400" b="0" dirty="0" err="1">
                <a:solidFill>
                  <a:srgbClr val="1C2530"/>
                </a:solidFill>
                <a:latin typeface="Arial"/>
              </a:rPr>
              <a:t>conservação</a:t>
            </a:r>
            <a:r>
              <a:rPr sz="1400" b="0" dirty="0">
                <a:solidFill>
                  <a:srgbClr val="1C2530"/>
                </a:solidFill>
                <a:latin typeface="Arial"/>
              </a:rPr>
              <a:t>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94360" y="2944368"/>
            <a:ext cx="1600200" cy="630936"/>
          </a:xfrm>
          <a:prstGeom prst="rect">
            <a:avLst/>
          </a:prstGeom>
          <a:solidFill>
            <a:srgbClr val="FFFFFF"/>
          </a:solidFill>
          <a:ln w="7620">
            <a:solidFill>
              <a:srgbClr val="BCC4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3500" tIns="50800" rIns="63500" bIns="25400" rtlCol="0" anchor="ctr"/>
          <a:lstStyle/>
          <a:p>
            <a:pPr algn="ctr"/>
            <a:r>
              <a:rPr sz="1400" b="1">
                <a:solidFill>
                  <a:srgbClr val="193565"/>
                </a:solidFill>
                <a:latin typeface="Arial"/>
              </a:rPr>
              <a:t>Ocioso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194560" y="2944368"/>
            <a:ext cx="3566160" cy="630936"/>
          </a:xfrm>
          <a:prstGeom prst="rect">
            <a:avLst/>
          </a:prstGeom>
          <a:solidFill>
            <a:srgbClr val="FFFFFF"/>
          </a:solidFill>
          <a:ln w="7620">
            <a:solidFill>
              <a:srgbClr val="BCC4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3500" tIns="50800" rIns="63500" bIns="25400" rtlCol="0" anchor="ctr"/>
          <a:lstStyle/>
          <a:p>
            <a:pPr algn="ctr"/>
            <a:r>
              <a:rPr sz="1400" b="0">
                <a:solidFill>
                  <a:srgbClr val="1C2530"/>
                </a:solidFill>
                <a:latin typeface="Arial"/>
              </a:rPr>
              <a:t>Em condições de uso e vantajoso, mas não aproveitado pelo órgão/unidade.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760720" y="2944368"/>
            <a:ext cx="2286000" cy="630936"/>
          </a:xfrm>
          <a:prstGeom prst="rect">
            <a:avLst/>
          </a:prstGeom>
          <a:solidFill>
            <a:srgbClr val="FFFFFF"/>
          </a:solidFill>
          <a:ln w="7620">
            <a:solidFill>
              <a:srgbClr val="BCC4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3500" tIns="50800" rIns="63500" bIns="25400" rtlCol="0" anchor="ctr"/>
          <a:lstStyle/>
          <a:p>
            <a:pPr algn="ctr"/>
            <a:r>
              <a:rPr sz="1400" b="0">
                <a:solidFill>
                  <a:srgbClr val="1C2530"/>
                </a:solidFill>
                <a:latin typeface="Arial"/>
              </a:rPr>
              <a:t>Cadeiras boas guardadas sem previsão de uso.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046720" y="2944368"/>
            <a:ext cx="3611880" cy="630936"/>
          </a:xfrm>
          <a:prstGeom prst="rect">
            <a:avLst/>
          </a:prstGeom>
          <a:solidFill>
            <a:srgbClr val="FFFFFF"/>
          </a:solidFill>
          <a:ln w="7620">
            <a:solidFill>
              <a:srgbClr val="BCC4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3500" tIns="50800" rIns="63500" bIns="25400" rtlCol="0" anchor="ctr"/>
          <a:lstStyle/>
          <a:p>
            <a:pPr algn="ctr"/>
            <a:r>
              <a:rPr sz="1400" b="0">
                <a:solidFill>
                  <a:srgbClr val="1C2530"/>
                </a:solidFill>
                <a:latin typeface="Arial"/>
              </a:rPr>
              <a:t>Redistribuir, ceder ou transferir antes de comprar novo.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94360" y="3575304"/>
            <a:ext cx="1600200" cy="630936"/>
          </a:xfrm>
          <a:prstGeom prst="rect">
            <a:avLst/>
          </a:prstGeom>
          <a:solidFill>
            <a:srgbClr val="E9F1FA"/>
          </a:solidFill>
          <a:ln w="7620">
            <a:solidFill>
              <a:srgbClr val="BCC4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3500" tIns="50800" rIns="63500" bIns="25400" rtlCol="0" anchor="ctr"/>
          <a:lstStyle/>
          <a:p>
            <a:pPr algn="ctr"/>
            <a:r>
              <a:rPr sz="1400" b="1">
                <a:solidFill>
                  <a:srgbClr val="193565"/>
                </a:solidFill>
                <a:latin typeface="Arial"/>
              </a:rPr>
              <a:t>Recuperável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194560" y="3575304"/>
            <a:ext cx="3566160" cy="630936"/>
          </a:xfrm>
          <a:prstGeom prst="rect">
            <a:avLst/>
          </a:prstGeom>
          <a:solidFill>
            <a:srgbClr val="E9F1FA"/>
          </a:solidFill>
          <a:ln w="7620">
            <a:solidFill>
              <a:srgbClr val="BCC4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3500" tIns="50800" rIns="63500" bIns="25400" rtlCol="0" anchor="ctr"/>
          <a:lstStyle/>
          <a:p>
            <a:pPr algn="ctr"/>
            <a:r>
              <a:rPr sz="1400" b="0">
                <a:solidFill>
                  <a:srgbClr val="1C2530"/>
                </a:solidFill>
                <a:latin typeface="Arial"/>
              </a:rPr>
              <a:t>Sem condições atuais de uso; conserto até 50% do valor de mercado ou justificável por custo-benefício.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760720" y="3575304"/>
            <a:ext cx="2286000" cy="630936"/>
          </a:xfrm>
          <a:prstGeom prst="rect">
            <a:avLst/>
          </a:prstGeom>
          <a:solidFill>
            <a:srgbClr val="E9F1FA"/>
          </a:solidFill>
          <a:ln w="7620">
            <a:solidFill>
              <a:srgbClr val="BCC4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3500" tIns="50800" rIns="63500" bIns="25400" rtlCol="0" anchor="ctr"/>
          <a:lstStyle/>
          <a:p>
            <a:pPr algn="ctr"/>
            <a:r>
              <a:rPr sz="1400" b="0">
                <a:solidFill>
                  <a:srgbClr val="1C2530"/>
                </a:solidFill>
                <a:latin typeface="Arial"/>
              </a:rPr>
              <a:t>Ar-condicionado parado com reparo viável.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046720" y="3575304"/>
            <a:ext cx="3611880" cy="630936"/>
          </a:xfrm>
          <a:prstGeom prst="rect">
            <a:avLst/>
          </a:prstGeom>
          <a:solidFill>
            <a:srgbClr val="E9F1FA"/>
          </a:solidFill>
          <a:ln w="7620">
            <a:solidFill>
              <a:srgbClr val="BCC4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3500" tIns="50800" rIns="63500" bIns="25400" rtlCol="0" anchor="ctr"/>
          <a:lstStyle/>
          <a:p>
            <a:pPr algn="ctr"/>
            <a:r>
              <a:rPr sz="1400" b="0">
                <a:solidFill>
                  <a:srgbClr val="1C2530"/>
                </a:solidFill>
                <a:latin typeface="Arial"/>
              </a:rPr>
              <a:t>Avaliar orçamento, autorizar reparo ou destinação.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94360" y="4206240"/>
            <a:ext cx="1600200" cy="630936"/>
          </a:xfrm>
          <a:prstGeom prst="rect">
            <a:avLst/>
          </a:prstGeom>
          <a:solidFill>
            <a:srgbClr val="FFFFFF"/>
          </a:solidFill>
          <a:ln w="7620">
            <a:solidFill>
              <a:srgbClr val="BCC4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3500" tIns="50800" rIns="63500" bIns="25400" rtlCol="0" anchor="ctr"/>
          <a:lstStyle/>
          <a:p>
            <a:pPr algn="ctr"/>
            <a:r>
              <a:rPr sz="1400" b="1">
                <a:solidFill>
                  <a:srgbClr val="193565"/>
                </a:solidFill>
                <a:latin typeface="Arial"/>
              </a:rPr>
              <a:t>Antieconômico</a:t>
            </a:r>
          </a:p>
        </p:txBody>
      </p:sp>
      <p:sp>
        <p:nvSpPr>
          <p:cNvPr id="28" name="Rectangle 27"/>
          <p:cNvSpPr/>
          <p:nvPr/>
        </p:nvSpPr>
        <p:spPr>
          <a:xfrm>
            <a:off x="2194560" y="4206240"/>
            <a:ext cx="3566160" cy="630936"/>
          </a:xfrm>
          <a:prstGeom prst="rect">
            <a:avLst/>
          </a:prstGeom>
          <a:solidFill>
            <a:srgbClr val="FFFFFF"/>
          </a:solidFill>
          <a:ln w="7620">
            <a:solidFill>
              <a:srgbClr val="BCC4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3500" tIns="50800" rIns="63500" bIns="25400" rtlCol="0" anchor="ctr"/>
          <a:lstStyle/>
          <a:p>
            <a:pPr algn="ctr"/>
            <a:r>
              <a:rPr sz="1400" b="0">
                <a:solidFill>
                  <a:srgbClr val="1C2530"/>
                </a:solidFill>
                <a:latin typeface="Arial"/>
              </a:rPr>
              <a:t>Funciona, mas manutenção/conservação/utilização gera custo superior ao valor ou utilidade.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760720" y="4206240"/>
            <a:ext cx="2286000" cy="630936"/>
          </a:xfrm>
          <a:prstGeom prst="rect">
            <a:avLst/>
          </a:prstGeom>
          <a:solidFill>
            <a:srgbClr val="FFFFFF"/>
          </a:solidFill>
          <a:ln w="7620">
            <a:solidFill>
              <a:srgbClr val="BCC4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3500" tIns="50800" rIns="63500" bIns="25400" rtlCol="0" anchor="ctr"/>
          <a:lstStyle/>
          <a:p>
            <a:pPr algn="ctr"/>
            <a:r>
              <a:rPr sz="1400" b="0">
                <a:solidFill>
                  <a:srgbClr val="1C2530"/>
                </a:solidFill>
                <a:latin typeface="Arial"/>
              </a:rPr>
              <a:t>Veículo antigo com consertos mensais e alto consumo.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046720" y="4206240"/>
            <a:ext cx="3611880" cy="630936"/>
          </a:xfrm>
          <a:prstGeom prst="rect">
            <a:avLst/>
          </a:prstGeom>
          <a:solidFill>
            <a:srgbClr val="FFFFFF"/>
          </a:solidFill>
          <a:ln w="7620">
            <a:solidFill>
              <a:srgbClr val="BCC4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3500" tIns="50800" rIns="63500" bIns="25400" rtlCol="0" anchor="ctr"/>
          <a:lstStyle/>
          <a:p>
            <a:pPr algn="ctr"/>
            <a:r>
              <a:rPr sz="1400" b="0" dirty="0" err="1">
                <a:solidFill>
                  <a:srgbClr val="1C2530"/>
                </a:solidFill>
                <a:latin typeface="Arial"/>
              </a:rPr>
              <a:t>Demonstrar</a:t>
            </a:r>
            <a:r>
              <a:rPr sz="1400" b="0" dirty="0">
                <a:solidFill>
                  <a:srgbClr val="1C2530"/>
                </a:solidFill>
                <a:latin typeface="Arial"/>
              </a:rPr>
              <a:t> </a:t>
            </a:r>
            <a:r>
              <a:rPr sz="1400" b="0" dirty="0" err="1">
                <a:solidFill>
                  <a:srgbClr val="1C2530"/>
                </a:solidFill>
                <a:latin typeface="Arial"/>
              </a:rPr>
              <a:t>custo-benefício</a:t>
            </a:r>
            <a:r>
              <a:rPr sz="1400" b="0" dirty="0">
                <a:solidFill>
                  <a:srgbClr val="1C2530"/>
                </a:solidFill>
                <a:latin typeface="Arial"/>
              </a:rPr>
              <a:t> e </a:t>
            </a:r>
            <a:r>
              <a:rPr sz="1400" b="0" dirty="0" err="1">
                <a:solidFill>
                  <a:srgbClr val="1C2530"/>
                </a:solidFill>
                <a:latin typeface="Arial"/>
              </a:rPr>
              <a:t>avaliar</a:t>
            </a:r>
            <a:r>
              <a:rPr sz="1400" b="0" dirty="0">
                <a:solidFill>
                  <a:srgbClr val="1C2530"/>
                </a:solidFill>
                <a:latin typeface="Arial"/>
              </a:rPr>
              <a:t> </a:t>
            </a:r>
            <a:r>
              <a:rPr sz="1400" b="0" dirty="0" err="1">
                <a:solidFill>
                  <a:srgbClr val="1C2530"/>
                </a:solidFill>
                <a:latin typeface="Arial"/>
              </a:rPr>
              <a:t>alienação</a:t>
            </a:r>
            <a:r>
              <a:rPr sz="1400" b="0" dirty="0">
                <a:solidFill>
                  <a:srgbClr val="1C2530"/>
                </a:solidFill>
                <a:latin typeface="Arial"/>
              </a:rPr>
              <a:t>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94360" y="4837176"/>
            <a:ext cx="1600200" cy="630936"/>
          </a:xfrm>
          <a:prstGeom prst="rect">
            <a:avLst/>
          </a:prstGeom>
          <a:solidFill>
            <a:srgbClr val="E9F1FA"/>
          </a:solidFill>
          <a:ln w="7620">
            <a:solidFill>
              <a:srgbClr val="BCC4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3500" tIns="50800" rIns="63500" bIns="25400" rtlCol="0" anchor="ctr"/>
          <a:lstStyle/>
          <a:p>
            <a:pPr algn="ctr"/>
            <a:r>
              <a:rPr sz="1400" b="1">
                <a:solidFill>
                  <a:srgbClr val="193565"/>
                </a:solidFill>
                <a:latin typeface="Arial"/>
              </a:rPr>
              <a:t>Irrecuperável</a:t>
            </a:r>
          </a:p>
        </p:txBody>
      </p:sp>
      <p:sp>
        <p:nvSpPr>
          <p:cNvPr id="32" name="Rectangle 31"/>
          <p:cNvSpPr/>
          <p:nvPr/>
        </p:nvSpPr>
        <p:spPr>
          <a:xfrm>
            <a:off x="2194560" y="4837176"/>
            <a:ext cx="3566160" cy="630936"/>
          </a:xfrm>
          <a:prstGeom prst="rect">
            <a:avLst/>
          </a:prstGeom>
          <a:solidFill>
            <a:srgbClr val="E9F1FA"/>
          </a:solidFill>
          <a:ln w="7620">
            <a:solidFill>
              <a:srgbClr val="BCC4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3500" tIns="50800" rIns="63500" bIns="25400" rtlCol="0" anchor="ctr"/>
          <a:lstStyle/>
          <a:p>
            <a:pPr algn="ctr"/>
            <a:r>
              <a:rPr sz="1400" b="0">
                <a:solidFill>
                  <a:srgbClr val="1C2530"/>
                </a:solidFill>
                <a:latin typeface="Arial"/>
              </a:rPr>
              <a:t>Não cumpre a finalidade; recuperação inviável ou superior a 50% do valor de mercado.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760720" y="4837176"/>
            <a:ext cx="2286000" cy="630936"/>
          </a:xfrm>
          <a:prstGeom prst="rect">
            <a:avLst/>
          </a:prstGeom>
          <a:solidFill>
            <a:srgbClr val="E9F1FA"/>
          </a:solidFill>
          <a:ln w="7620">
            <a:solidFill>
              <a:srgbClr val="BCC4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3500" tIns="50800" rIns="63500" bIns="25400" rtlCol="0" anchor="ctr"/>
          <a:lstStyle/>
          <a:p>
            <a:pPr algn="ctr"/>
            <a:r>
              <a:rPr sz="1400" b="0">
                <a:solidFill>
                  <a:srgbClr val="1C2530"/>
                </a:solidFill>
                <a:latin typeface="Arial"/>
              </a:rPr>
              <a:t>CPU queimado e obsoleto, sem reparo viável.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8046720" y="4837176"/>
            <a:ext cx="3611880" cy="630936"/>
          </a:xfrm>
          <a:prstGeom prst="rect">
            <a:avLst/>
          </a:prstGeom>
          <a:solidFill>
            <a:srgbClr val="E9F1FA"/>
          </a:solidFill>
          <a:ln w="7620">
            <a:solidFill>
              <a:srgbClr val="BCC4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3500" tIns="50800" rIns="63500" bIns="25400" rtlCol="0" anchor="ctr"/>
          <a:lstStyle/>
          <a:p>
            <a:pPr algn="ctr"/>
            <a:r>
              <a:rPr sz="1400" b="0" dirty="0" err="1">
                <a:solidFill>
                  <a:srgbClr val="1C2530"/>
                </a:solidFill>
                <a:latin typeface="Arial"/>
              </a:rPr>
              <a:t>Classificar</a:t>
            </a:r>
            <a:r>
              <a:rPr sz="1400" b="0" dirty="0">
                <a:solidFill>
                  <a:srgbClr val="1C2530"/>
                </a:solidFill>
                <a:latin typeface="Arial"/>
              </a:rPr>
              <a:t>, </a:t>
            </a:r>
            <a:r>
              <a:rPr sz="1400" b="0" dirty="0" err="1">
                <a:solidFill>
                  <a:srgbClr val="1C2530"/>
                </a:solidFill>
                <a:latin typeface="Arial"/>
              </a:rPr>
              <a:t>avaliar</a:t>
            </a:r>
            <a:r>
              <a:rPr sz="1400" b="0" dirty="0">
                <a:solidFill>
                  <a:srgbClr val="1C2530"/>
                </a:solidFill>
                <a:latin typeface="Arial"/>
              </a:rPr>
              <a:t> e </a:t>
            </a:r>
            <a:r>
              <a:rPr sz="1400" b="0" dirty="0" err="1">
                <a:solidFill>
                  <a:srgbClr val="1C2530"/>
                </a:solidFill>
                <a:latin typeface="Arial"/>
              </a:rPr>
              <a:t>instruir</a:t>
            </a:r>
            <a:r>
              <a:rPr sz="1400" b="0" dirty="0">
                <a:solidFill>
                  <a:srgbClr val="1C2530"/>
                </a:solidFill>
                <a:latin typeface="Arial"/>
              </a:rPr>
              <a:t> </a:t>
            </a:r>
            <a:r>
              <a:rPr sz="1400" b="0" dirty="0" err="1">
                <a:solidFill>
                  <a:srgbClr val="1C2530"/>
                </a:solidFill>
                <a:latin typeface="Arial"/>
              </a:rPr>
              <a:t>baixa</a:t>
            </a:r>
            <a:r>
              <a:rPr sz="1400" b="0" dirty="0">
                <a:solidFill>
                  <a:srgbClr val="1C2530"/>
                </a:solidFill>
                <a:latin typeface="Arial"/>
              </a:rPr>
              <a:t>/</a:t>
            </a:r>
            <a:r>
              <a:rPr sz="1400" b="0" dirty="0" err="1">
                <a:solidFill>
                  <a:srgbClr val="1C2530"/>
                </a:solidFill>
                <a:latin typeface="Arial"/>
              </a:rPr>
              <a:t>descarte</a:t>
            </a:r>
            <a:r>
              <a:rPr sz="1400" b="0" dirty="0">
                <a:solidFill>
                  <a:srgbClr val="1C2530"/>
                </a:solidFill>
                <a:latin typeface="Arial"/>
              </a:rPr>
              <a:t>/</a:t>
            </a:r>
            <a:r>
              <a:rPr sz="1400" b="0" dirty="0" err="1">
                <a:solidFill>
                  <a:srgbClr val="1C2530"/>
                </a:solidFill>
                <a:latin typeface="Arial"/>
              </a:rPr>
              <a:t>alienação</a:t>
            </a:r>
            <a:r>
              <a:rPr sz="1400" b="0" dirty="0">
                <a:solidFill>
                  <a:srgbClr val="1C2530"/>
                </a:solidFill>
                <a:latin typeface="Arial"/>
              </a:rPr>
              <a:t>.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8ED038B3-AC26-8E90-F1DF-DF344240AD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0143" y="1"/>
            <a:ext cx="5218617" cy="1901952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7327EC79-1E4A-9BA5-4E05-00D94DFA7EA8}"/>
              </a:ext>
            </a:extLst>
          </p:cNvPr>
          <p:cNvSpPr txBox="1"/>
          <p:nvPr/>
        </p:nvSpPr>
        <p:spPr>
          <a:xfrm>
            <a:off x="594360" y="5760494"/>
            <a:ext cx="609447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rgbClr val="556069"/>
                </a:solidFill>
                <a:latin typeface="Arial"/>
              </a:rPr>
              <a:t>Fonte: Decreto Federal nº 12.785/2025, art. 3º, §1º; </a:t>
            </a:r>
            <a:r>
              <a:rPr lang="pt-BR" sz="1600" dirty="0" err="1">
                <a:solidFill>
                  <a:srgbClr val="556069"/>
                </a:solidFill>
                <a:latin typeface="Arial"/>
              </a:rPr>
              <a:t>arts</a:t>
            </a:r>
            <a:r>
              <a:rPr lang="pt-BR" sz="1600" dirty="0">
                <a:solidFill>
                  <a:srgbClr val="556069"/>
                </a:solidFill>
                <a:latin typeface="Arial"/>
              </a:rPr>
              <a:t>. 4º a 18.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43000" cy="63500"/>
          </a:xfrm>
          <a:prstGeom prst="rect">
            <a:avLst/>
          </a:prstGeom>
          <a:solidFill>
            <a:srgbClr val="1A3A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118872" y="155448"/>
            <a:ext cx="841248" cy="50800"/>
          </a:xfrm>
          <a:prstGeom prst="rect">
            <a:avLst/>
          </a:prstGeom>
          <a:solidFill>
            <a:srgbClr val="358C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85800" y="378917"/>
            <a:ext cx="6949440" cy="43088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00" b="1" i="0" dirty="0">
                <a:solidFill>
                  <a:schemeClr val="bg1"/>
                </a:solidFill>
                <a:latin typeface="Arial"/>
              </a:rPr>
              <a:t>Como </a:t>
            </a:r>
            <a:r>
              <a:rPr sz="2200" b="1" i="0" dirty="0" err="1">
                <a:solidFill>
                  <a:schemeClr val="bg1"/>
                </a:solidFill>
                <a:latin typeface="Arial"/>
              </a:rPr>
              <a:t>diferenciar</a:t>
            </a:r>
            <a:r>
              <a:rPr sz="2200" b="1" i="0" dirty="0">
                <a:solidFill>
                  <a:schemeClr val="bg1"/>
                </a:solidFill>
                <a:latin typeface="Arial"/>
              </a:rPr>
              <a:t> as classes </a:t>
            </a:r>
            <a:r>
              <a:rPr sz="2200" b="1" i="0" dirty="0" err="1">
                <a:solidFill>
                  <a:schemeClr val="bg1"/>
                </a:solidFill>
                <a:latin typeface="Arial"/>
              </a:rPr>
              <a:t>na</a:t>
            </a:r>
            <a:r>
              <a:rPr sz="2200" b="1" i="0" dirty="0">
                <a:solidFill>
                  <a:schemeClr val="bg1"/>
                </a:solidFill>
                <a:latin typeface="Arial"/>
              </a:rPr>
              <a:t> </a:t>
            </a:r>
            <a:r>
              <a:rPr sz="2200" b="1" i="0" dirty="0" err="1">
                <a:solidFill>
                  <a:schemeClr val="bg1"/>
                </a:solidFill>
                <a:latin typeface="Arial"/>
              </a:rPr>
              <a:t>prática</a:t>
            </a:r>
            <a:endParaRPr sz="2200" b="1" i="0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778800"/>
            <a:ext cx="10607040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 dirty="0" err="1">
                <a:solidFill>
                  <a:schemeClr val="bg1"/>
                </a:solidFill>
                <a:latin typeface="Arial"/>
              </a:rPr>
              <a:t>Classificação</a:t>
            </a:r>
            <a:r>
              <a:rPr sz="1400" b="0" i="0" dirty="0">
                <a:solidFill>
                  <a:schemeClr val="bg1"/>
                </a:solidFill>
                <a:latin typeface="Arial"/>
              </a:rPr>
              <a:t> de bens </a:t>
            </a:r>
            <a:r>
              <a:rPr sz="1400" b="0" i="0" dirty="0" err="1">
                <a:solidFill>
                  <a:schemeClr val="bg1"/>
                </a:solidFill>
                <a:latin typeface="Arial"/>
              </a:rPr>
              <a:t>móveis</a:t>
            </a:r>
            <a:r>
              <a:rPr sz="1400" b="0" i="0" dirty="0">
                <a:solidFill>
                  <a:schemeClr val="bg1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chemeClr val="bg1"/>
                </a:solidFill>
                <a:latin typeface="Arial"/>
              </a:rPr>
              <a:t>conforme</a:t>
            </a:r>
            <a:r>
              <a:rPr sz="1400" b="0" i="0" dirty="0">
                <a:solidFill>
                  <a:schemeClr val="bg1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chemeClr val="bg1"/>
                </a:solidFill>
                <a:latin typeface="Arial"/>
              </a:rPr>
              <a:t>sua</a:t>
            </a:r>
            <a:r>
              <a:rPr sz="1400" b="0" i="0" dirty="0">
                <a:solidFill>
                  <a:schemeClr val="bg1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chemeClr val="bg1"/>
                </a:solidFill>
                <a:latin typeface="Arial"/>
              </a:rPr>
              <a:t>situação</a:t>
            </a:r>
            <a:r>
              <a:rPr sz="1400" b="0" i="0" dirty="0">
                <a:solidFill>
                  <a:schemeClr val="bg1"/>
                </a:solidFill>
                <a:latin typeface="Arial"/>
              </a:rPr>
              <a:t> de </a:t>
            </a:r>
            <a:r>
              <a:rPr sz="1400" b="0" i="0" dirty="0" err="1">
                <a:solidFill>
                  <a:schemeClr val="bg1"/>
                </a:solidFill>
                <a:latin typeface="Arial"/>
              </a:rPr>
              <a:t>uso</a:t>
            </a:r>
            <a:r>
              <a:rPr sz="1400" b="0" i="0" dirty="0">
                <a:solidFill>
                  <a:schemeClr val="bg1"/>
                </a:solidFill>
                <a:latin typeface="Arial"/>
              </a:rPr>
              <a:t>, </a:t>
            </a:r>
            <a:r>
              <a:rPr sz="1400" b="0" i="0" dirty="0" err="1">
                <a:solidFill>
                  <a:schemeClr val="bg1"/>
                </a:solidFill>
                <a:latin typeface="Arial"/>
              </a:rPr>
              <a:t>aproveitamento</a:t>
            </a:r>
            <a:r>
              <a:rPr sz="1400" b="0" i="0" dirty="0">
                <a:solidFill>
                  <a:schemeClr val="bg1"/>
                </a:solidFill>
                <a:latin typeface="Arial"/>
              </a:rPr>
              <a:t> e </a:t>
            </a:r>
            <a:r>
              <a:rPr sz="1400" b="0" i="0" dirty="0" err="1">
                <a:solidFill>
                  <a:schemeClr val="bg1"/>
                </a:solidFill>
                <a:latin typeface="Arial"/>
              </a:rPr>
              <a:t>viabilidade</a:t>
            </a:r>
            <a:r>
              <a:rPr sz="1400" b="0" i="0" dirty="0">
                <a:solidFill>
                  <a:schemeClr val="bg1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chemeClr val="bg1"/>
                </a:solidFill>
                <a:latin typeface="Arial"/>
              </a:rPr>
              <a:t>econômica</a:t>
            </a:r>
            <a:endParaRPr sz="1400" b="0" i="0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931920" y="1170432"/>
            <a:ext cx="4343400" cy="713232"/>
          </a:xfrm>
          <a:prstGeom prst="roundRect">
            <a:avLst/>
          </a:prstGeom>
          <a:solidFill>
            <a:srgbClr val="E9F1FA"/>
          </a:solidFill>
          <a:ln w="19050">
            <a:solidFill>
              <a:srgbClr val="1A3A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700" b="1">
                <a:solidFill>
                  <a:srgbClr val="1A3A70"/>
                </a:solidFill>
                <a:latin typeface="Arial"/>
              </a:rPr>
              <a:t>Pergunta central:
O bem está em condições de uso?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834640" y="2029968"/>
            <a:ext cx="868680" cy="438912"/>
          </a:xfrm>
          <a:prstGeom prst="roundRect">
            <a:avLst/>
          </a:prstGeom>
          <a:solidFill>
            <a:srgbClr val="358C58"/>
          </a:solidFill>
          <a:ln w="19050">
            <a:solidFill>
              <a:srgbClr val="358C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SIM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458200" y="2029968"/>
            <a:ext cx="868680" cy="438912"/>
          </a:xfrm>
          <a:prstGeom prst="roundRect">
            <a:avLst/>
          </a:prstGeom>
          <a:solidFill>
            <a:srgbClr val="D73744"/>
          </a:solidFill>
          <a:ln w="19050">
            <a:solidFill>
              <a:srgbClr val="D737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NÃO</a:t>
            </a:r>
          </a:p>
        </p:txBody>
      </p:sp>
      <p:cxnSp>
        <p:nvCxnSpPr>
          <p:cNvPr id="9" name="Connector 8"/>
          <p:cNvCxnSpPr/>
          <p:nvPr/>
        </p:nvCxnSpPr>
        <p:spPr>
          <a:xfrm flipH="1">
            <a:off x="3273552" y="1883664"/>
            <a:ext cx="1527048" cy="146304"/>
          </a:xfrm>
          <a:prstGeom prst="line">
            <a:avLst/>
          </a:prstGeom>
          <a:ln w="25400">
            <a:solidFill>
              <a:srgbClr val="BEC8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7406640" y="1883664"/>
            <a:ext cx="1481328" cy="146304"/>
          </a:xfrm>
          <a:prstGeom prst="line">
            <a:avLst/>
          </a:prstGeom>
          <a:ln w="25400">
            <a:solidFill>
              <a:srgbClr val="BEC8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685800" y="2651760"/>
            <a:ext cx="4572000" cy="658368"/>
          </a:xfrm>
          <a:prstGeom prst="roundRect">
            <a:avLst/>
          </a:prstGeom>
          <a:solidFill>
            <a:srgbClr val="EBF7EF"/>
          </a:solidFill>
          <a:ln w="19050">
            <a:solidFill>
              <a:srgbClr val="358C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600" b="1">
                <a:solidFill>
                  <a:srgbClr val="358C58"/>
                </a:solidFill>
                <a:latin typeface="Arial"/>
              </a:rPr>
              <a:t>Está sendo utilizado ou tem uso previsto?</a:t>
            </a:r>
          </a:p>
        </p:txBody>
      </p:sp>
      <p:cxnSp>
        <p:nvCxnSpPr>
          <p:cNvPr id="12" name="Connector 11"/>
          <p:cNvCxnSpPr/>
          <p:nvPr/>
        </p:nvCxnSpPr>
        <p:spPr>
          <a:xfrm flipH="1">
            <a:off x="2880360" y="2468880"/>
            <a:ext cx="365760" cy="182880"/>
          </a:xfrm>
          <a:prstGeom prst="line">
            <a:avLst/>
          </a:prstGeom>
          <a:ln w="25400">
            <a:solidFill>
              <a:srgbClr val="BEC8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914400" y="3584448"/>
            <a:ext cx="777240" cy="384048"/>
          </a:xfrm>
          <a:prstGeom prst="roundRect">
            <a:avLst/>
          </a:prstGeom>
          <a:solidFill>
            <a:srgbClr val="358C58"/>
          </a:solidFill>
          <a:ln w="19050">
            <a:solidFill>
              <a:srgbClr val="358C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SIM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096512" y="3584448"/>
            <a:ext cx="777240" cy="384048"/>
          </a:xfrm>
          <a:prstGeom prst="roundRect">
            <a:avLst/>
          </a:prstGeom>
          <a:solidFill>
            <a:srgbClr val="D73744"/>
          </a:solidFill>
          <a:ln w="19050">
            <a:solidFill>
              <a:srgbClr val="D737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NÃO</a:t>
            </a:r>
          </a:p>
        </p:txBody>
      </p:sp>
      <p:cxnSp>
        <p:nvCxnSpPr>
          <p:cNvPr id="15" name="Connector 14"/>
          <p:cNvCxnSpPr/>
          <p:nvPr/>
        </p:nvCxnSpPr>
        <p:spPr>
          <a:xfrm flipH="1">
            <a:off x="1298448" y="3310128"/>
            <a:ext cx="27432" cy="274320"/>
          </a:xfrm>
          <a:prstGeom prst="line">
            <a:avLst/>
          </a:prstGeom>
          <a:ln w="25400">
            <a:solidFill>
              <a:srgbClr val="BEC8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 flipH="1">
            <a:off x="4480560" y="3310128"/>
            <a:ext cx="45720" cy="274320"/>
          </a:xfrm>
          <a:prstGeom prst="line">
            <a:avLst/>
          </a:prstGeom>
          <a:ln w="25400">
            <a:solidFill>
              <a:srgbClr val="BEC8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411480" y="4160520"/>
            <a:ext cx="3611880" cy="777240"/>
          </a:xfrm>
          <a:prstGeom prst="roundRect">
            <a:avLst/>
          </a:prstGeom>
          <a:solidFill>
            <a:srgbClr val="FFF9E4"/>
          </a:solidFill>
          <a:ln w="19050">
            <a:solidFill>
              <a:srgbClr val="EEC84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80650C"/>
                </a:solidFill>
                <a:latin typeface="Arial"/>
              </a:rPr>
              <a:t>A manutenção e o uso continuam
economicamente vantajosos?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298448" y="3968496"/>
            <a:ext cx="0" cy="192024"/>
          </a:xfrm>
          <a:prstGeom prst="line">
            <a:avLst/>
          </a:prstGeom>
          <a:ln w="25400">
            <a:solidFill>
              <a:srgbClr val="BEC8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4251960" y="4169663"/>
            <a:ext cx="1664208" cy="658368"/>
          </a:xfrm>
          <a:prstGeom prst="roundRect">
            <a:avLst/>
          </a:prstGeom>
          <a:solidFill>
            <a:srgbClr val="E9F1FA"/>
          </a:solidFill>
          <a:ln w="19050">
            <a:solidFill>
              <a:srgbClr val="7C9A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700" b="1">
                <a:solidFill>
                  <a:srgbClr val="1A3A70"/>
                </a:solidFill>
                <a:latin typeface="Arial"/>
              </a:rPr>
              <a:t>OCIOSO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4480560" y="3968496"/>
            <a:ext cx="27432" cy="201167"/>
          </a:xfrm>
          <a:prstGeom prst="line">
            <a:avLst/>
          </a:prstGeom>
          <a:ln w="25400">
            <a:solidFill>
              <a:srgbClr val="BEC8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512064" y="5074920"/>
            <a:ext cx="713232" cy="365760"/>
          </a:xfrm>
          <a:prstGeom prst="roundRect">
            <a:avLst/>
          </a:prstGeom>
          <a:solidFill>
            <a:srgbClr val="358C58"/>
          </a:solidFill>
          <a:ln w="19050">
            <a:solidFill>
              <a:srgbClr val="358C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SIM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2468880" y="5074920"/>
            <a:ext cx="713232" cy="365760"/>
          </a:xfrm>
          <a:prstGeom prst="roundRect">
            <a:avLst/>
          </a:prstGeom>
          <a:solidFill>
            <a:srgbClr val="D73744"/>
          </a:solidFill>
          <a:ln w="19050">
            <a:solidFill>
              <a:srgbClr val="D737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NÃO</a:t>
            </a:r>
          </a:p>
        </p:txBody>
      </p:sp>
      <p:cxnSp>
        <p:nvCxnSpPr>
          <p:cNvPr id="23" name="Connector 22"/>
          <p:cNvCxnSpPr/>
          <p:nvPr/>
        </p:nvCxnSpPr>
        <p:spPr>
          <a:xfrm flipH="1">
            <a:off x="868680" y="4937760"/>
            <a:ext cx="365760" cy="137160"/>
          </a:xfrm>
          <a:prstGeom prst="line">
            <a:avLst/>
          </a:prstGeom>
          <a:ln w="25400">
            <a:solidFill>
              <a:srgbClr val="BEC8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2788920" y="4937760"/>
            <a:ext cx="18288" cy="137160"/>
          </a:xfrm>
          <a:prstGeom prst="line">
            <a:avLst/>
          </a:prstGeom>
          <a:ln w="25400">
            <a:solidFill>
              <a:srgbClr val="BEC8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109728" y="5468112"/>
            <a:ext cx="1572768" cy="548640"/>
          </a:xfrm>
          <a:prstGeom prst="roundRect">
            <a:avLst/>
          </a:prstGeom>
          <a:solidFill>
            <a:srgbClr val="EBF7EF"/>
          </a:solidFill>
          <a:ln w="19050">
            <a:solidFill>
              <a:srgbClr val="358C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358C58"/>
                </a:solidFill>
                <a:latin typeface="Arial"/>
              </a:rPr>
              <a:t>EM USO
REGULAR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1965960" y="5468112"/>
            <a:ext cx="1755648" cy="548640"/>
          </a:xfrm>
          <a:prstGeom prst="roundRect">
            <a:avLst/>
          </a:prstGeom>
          <a:solidFill>
            <a:srgbClr val="FFF1E3"/>
          </a:solidFill>
          <a:ln w="19050">
            <a:solidFill>
              <a:srgbClr val="F299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F2994A"/>
                </a:solidFill>
                <a:latin typeface="Arial"/>
              </a:rPr>
              <a:t>ANTIECONÔMICO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132320" y="2651760"/>
            <a:ext cx="3383280" cy="658368"/>
          </a:xfrm>
          <a:prstGeom prst="roundRect">
            <a:avLst/>
          </a:prstGeom>
          <a:solidFill>
            <a:srgbClr val="FCEDEF"/>
          </a:solidFill>
          <a:ln w="19050">
            <a:solidFill>
              <a:srgbClr val="D737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600" b="1">
                <a:solidFill>
                  <a:srgbClr val="D73744"/>
                </a:solidFill>
                <a:latin typeface="Arial"/>
              </a:rPr>
              <a:t>Compensa recuperar?</a:t>
            </a:r>
          </a:p>
        </p:txBody>
      </p:sp>
      <p:cxnSp>
        <p:nvCxnSpPr>
          <p:cNvPr id="28" name="Connector 27"/>
          <p:cNvCxnSpPr/>
          <p:nvPr/>
        </p:nvCxnSpPr>
        <p:spPr>
          <a:xfrm flipH="1">
            <a:off x="8796528" y="2468880"/>
            <a:ext cx="91440" cy="182880"/>
          </a:xfrm>
          <a:prstGeom prst="line">
            <a:avLst/>
          </a:prstGeom>
          <a:ln w="25400">
            <a:solidFill>
              <a:srgbClr val="BEC8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ounded Rectangle 28"/>
          <p:cNvSpPr/>
          <p:nvPr/>
        </p:nvSpPr>
        <p:spPr>
          <a:xfrm>
            <a:off x="7424927" y="3602736"/>
            <a:ext cx="777240" cy="384048"/>
          </a:xfrm>
          <a:prstGeom prst="roundRect">
            <a:avLst/>
          </a:prstGeom>
          <a:solidFill>
            <a:srgbClr val="358C58"/>
          </a:solidFill>
          <a:ln w="19050">
            <a:solidFill>
              <a:srgbClr val="358C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SIM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9528048" y="3602736"/>
            <a:ext cx="777240" cy="384048"/>
          </a:xfrm>
          <a:prstGeom prst="roundRect">
            <a:avLst/>
          </a:prstGeom>
          <a:solidFill>
            <a:srgbClr val="D73744"/>
          </a:solidFill>
          <a:ln w="19050">
            <a:solidFill>
              <a:srgbClr val="D737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NÃO</a:t>
            </a:r>
          </a:p>
        </p:txBody>
      </p:sp>
      <p:cxnSp>
        <p:nvCxnSpPr>
          <p:cNvPr id="31" name="Connector 30"/>
          <p:cNvCxnSpPr/>
          <p:nvPr/>
        </p:nvCxnSpPr>
        <p:spPr>
          <a:xfrm flipH="1">
            <a:off x="7818120" y="3310128"/>
            <a:ext cx="548640" cy="292608"/>
          </a:xfrm>
          <a:prstGeom prst="line">
            <a:avLst/>
          </a:prstGeom>
          <a:ln w="25400">
            <a:solidFill>
              <a:srgbClr val="BEC8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>
            <a:off x="9235440" y="3310128"/>
            <a:ext cx="685800" cy="292608"/>
          </a:xfrm>
          <a:prstGeom prst="line">
            <a:avLst/>
          </a:prstGeom>
          <a:ln w="25400">
            <a:solidFill>
              <a:srgbClr val="BEC8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6967728" y="4114800"/>
            <a:ext cx="1783080" cy="658368"/>
          </a:xfrm>
          <a:prstGeom prst="roundRect">
            <a:avLst/>
          </a:prstGeom>
          <a:solidFill>
            <a:srgbClr val="EBF7EF"/>
          </a:solidFill>
          <a:ln w="19050">
            <a:solidFill>
              <a:srgbClr val="358C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500" b="1">
                <a:solidFill>
                  <a:srgbClr val="358C58"/>
                </a:solidFill>
                <a:latin typeface="Arial"/>
              </a:rPr>
              <a:t>RECUPERÁVEL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9052560" y="4114800"/>
            <a:ext cx="2011680" cy="658368"/>
          </a:xfrm>
          <a:prstGeom prst="roundRect">
            <a:avLst/>
          </a:prstGeom>
          <a:solidFill>
            <a:srgbClr val="FCEDEF"/>
          </a:solidFill>
          <a:ln w="19050">
            <a:solidFill>
              <a:srgbClr val="D737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500" b="1">
                <a:solidFill>
                  <a:srgbClr val="D73744"/>
                </a:solidFill>
                <a:latin typeface="Arial"/>
              </a:rPr>
              <a:t>IRRECUPERÁVEL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7818120" y="3986784"/>
            <a:ext cx="27432" cy="128016"/>
          </a:xfrm>
          <a:prstGeom prst="line">
            <a:avLst/>
          </a:prstGeom>
          <a:ln w="25400">
            <a:solidFill>
              <a:srgbClr val="BEC8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/>
          <p:cNvCxnSpPr/>
          <p:nvPr/>
        </p:nvCxnSpPr>
        <p:spPr>
          <a:xfrm>
            <a:off x="9921240" y="3986784"/>
            <a:ext cx="118872" cy="128016"/>
          </a:xfrm>
          <a:prstGeom prst="line">
            <a:avLst/>
          </a:prstGeom>
          <a:ln w="25400">
            <a:solidFill>
              <a:srgbClr val="BEC8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Rounded Rectangle 36"/>
          <p:cNvSpPr/>
          <p:nvPr/>
        </p:nvSpPr>
        <p:spPr>
          <a:xfrm>
            <a:off x="4833725" y="6067648"/>
            <a:ext cx="6471708" cy="556576"/>
          </a:xfrm>
          <a:prstGeom prst="roundRect">
            <a:avLst/>
          </a:prstGeom>
          <a:solidFill>
            <a:srgbClr val="F8FAFC"/>
          </a:solidFill>
          <a:ln w="19050">
            <a:solidFill>
              <a:srgbClr val="BEC8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/>
            <a:r>
              <a:rPr sz="1600" b="0" dirty="0" err="1">
                <a:solidFill>
                  <a:srgbClr val="606770"/>
                </a:solidFill>
                <a:latin typeface="Arial"/>
              </a:rPr>
              <a:t>Recuperável</a:t>
            </a:r>
            <a:r>
              <a:rPr sz="1600" b="0" dirty="0">
                <a:solidFill>
                  <a:srgbClr val="606770"/>
                </a:solidFill>
                <a:latin typeface="Arial"/>
              </a:rPr>
              <a:t>: </a:t>
            </a:r>
            <a:r>
              <a:rPr sz="1600" b="0" dirty="0" err="1">
                <a:solidFill>
                  <a:srgbClr val="606770"/>
                </a:solidFill>
                <a:latin typeface="Arial"/>
              </a:rPr>
              <a:t>custo</a:t>
            </a:r>
            <a:r>
              <a:rPr sz="1600" b="0" dirty="0">
                <a:solidFill>
                  <a:srgbClr val="606770"/>
                </a:solidFill>
                <a:latin typeface="Arial"/>
              </a:rPr>
              <a:t> do </a:t>
            </a:r>
            <a:r>
              <a:rPr sz="1600" b="0" dirty="0" err="1">
                <a:solidFill>
                  <a:srgbClr val="606770"/>
                </a:solidFill>
                <a:latin typeface="Arial"/>
              </a:rPr>
              <a:t>reparo</a:t>
            </a:r>
            <a:r>
              <a:rPr sz="1600" b="0" dirty="0">
                <a:solidFill>
                  <a:srgbClr val="606770"/>
                </a:solidFill>
                <a:latin typeface="Arial"/>
              </a:rPr>
              <a:t> de </a:t>
            </a:r>
            <a:r>
              <a:rPr sz="1600" b="0" dirty="0" err="1">
                <a:solidFill>
                  <a:srgbClr val="606770"/>
                </a:solidFill>
                <a:latin typeface="Arial"/>
              </a:rPr>
              <a:t>até</a:t>
            </a:r>
            <a:r>
              <a:rPr sz="1600" b="0" dirty="0">
                <a:solidFill>
                  <a:srgbClr val="606770"/>
                </a:solidFill>
                <a:latin typeface="Arial"/>
              </a:rPr>
              <a:t> 50% do valor de mercado, salvo </a:t>
            </a:r>
            <a:r>
              <a:rPr sz="1600" b="0" dirty="0" err="1">
                <a:solidFill>
                  <a:srgbClr val="606770"/>
                </a:solidFill>
                <a:latin typeface="Arial"/>
              </a:rPr>
              <a:t>análise</a:t>
            </a:r>
            <a:r>
              <a:rPr sz="1600" b="0" dirty="0">
                <a:solidFill>
                  <a:srgbClr val="606770"/>
                </a:solidFill>
                <a:latin typeface="Arial"/>
              </a:rPr>
              <a:t> de </a:t>
            </a:r>
            <a:r>
              <a:rPr sz="1600" b="0" dirty="0" err="1">
                <a:solidFill>
                  <a:srgbClr val="606770"/>
                </a:solidFill>
                <a:latin typeface="Arial"/>
              </a:rPr>
              <a:t>custo-benefício</a:t>
            </a:r>
            <a:r>
              <a:rPr sz="900" b="0" dirty="0">
                <a:solidFill>
                  <a:srgbClr val="606770"/>
                </a:solidFill>
                <a:latin typeface="Arial"/>
              </a:rPr>
              <a:t>.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4873752" y="5038344"/>
            <a:ext cx="6471709" cy="941832"/>
          </a:xfrm>
          <a:prstGeom prst="roundRect">
            <a:avLst/>
          </a:prstGeom>
          <a:solidFill>
            <a:srgbClr val="F8FAFC"/>
          </a:solidFill>
          <a:ln w="19050">
            <a:solidFill>
              <a:srgbClr val="BEC8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/>
            <a:r>
              <a:rPr sz="1600" b="0" dirty="0" err="1">
                <a:solidFill>
                  <a:srgbClr val="606770"/>
                </a:solidFill>
                <a:latin typeface="Arial"/>
              </a:rPr>
              <a:t>Atenção</a:t>
            </a:r>
            <a:r>
              <a:rPr sz="1600" b="0" dirty="0">
                <a:solidFill>
                  <a:srgbClr val="606770"/>
                </a:solidFill>
                <a:latin typeface="Arial"/>
              </a:rPr>
              <a:t>: a </a:t>
            </a:r>
            <a:r>
              <a:rPr sz="1600" b="0" dirty="0" err="1">
                <a:solidFill>
                  <a:srgbClr val="606770"/>
                </a:solidFill>
                <a:latin typeface="Arial"/>
              </a:rPr>
              <a:t>classificação</a:t>
            </a:r>
            <a:r>
              <a:rPr sz="1600" b="0" dirty="0">
                <a:solidFill>
                  <a:srgbClr val="606770"/>
                </a:solidFill>
                <a:latin typeface="Arial"/>
              </a:rPr>
              <a:t> </a:t>
            </a:r>
            <a:r>
              <a:rPr sz="1600" b="0" dirty="0" err="1">
                <a:solidFill>
                  <a:srgbClr val="606770"/>
                </a:solidFill>
                <a:latin typeface="Arial"/>
              </a:rPr>
              <a:t>deve</a:t>
            </a:r>
            <a:r>
              <a:rPr sz="1600" b="0" dirty="0">
                <a:solidFill>
                  <a:srgbClr val="606770"/>
                </a:solidFill>
                <a:latin typeface="Arial"/>
              </a:rPr>
              <a:t> ser </a:t>
            </a:r>
            <a:r>
              <a:rPr sz="1600" b="0" dirty="0" err="1">
                <a:solidFill>
                  <a:srgbClr val="606770"/>
                </a:solidFill>
                <a:latin typeface="Arial"/>
              </a:rPr>
              <a:t>formalizada</a:t>
            </a:r>
            <a:r>
              <a:rPr sz="1600" b="0" dirty="0">
                <a:solidFill>
                  <a:srgbClr val="606770"/>
                </a:solidFill>
                <a:latin typeface="Arial"/>
              </a:rPr>
              <a:t> </a:t>
            </a:r>
            <a:r>
              <a:rPr sz="1600" b="0" dirty="0" err="1">
                <a:solidFill>
                  <a:srgbClr val="606770"/>
                </a:solidFill>
                <a:latin typeface="Arial"/>
              </a:rPr>
              <a:t>por</a:t>
            </a:r>
            <a:r>
              <a:rPr sz="1600" b="0" dirty="0">
                <a:solidFill>
                  <a:srgbClr val="606770"/>
                </a:solidFill>
                <a:latin typeface="Arial"/>
              </a:rPr>
              <a:t> </a:t>
            </a:r>
            <a:r>
              <a:rPr sz="1600" b="0" dirty="0" err="1">
                <a:solidFill>
                  <a:srgbClr val="606770"/>
                </a:solidFill>
                <a:latin typeface="Arial"/>
              </a:rPr>
              <a:t>avaliação</a:t>
            </a:r>
            <a:r>
              <a:rPr sz="1600" b="0" dirty="0">
                <a:solidFill>
                  <a:srgbClr val="606770"/>
                </a:solidFill>
                <a:latin typeface="Arial"/>
              </a:rPr>
              <a:t> </a:t>
            </a:r>
            <a:r>
              <a:rPr sz="1600" b="0" dirty="0" err="1">
                <a:solidFill>
                  <a:srgbClr val="606770"/>
                </a:solidFill>
                <a:latin typeface="Arial"/>
              </a:rPr>
              <a:t>técnica</a:t>
            </a:r>
            <a:r>
              <a:rPr sz="1600" b="0" dirty="0">
                <a:solidFill>
                  <a:srgbClr val="606770"/>
                </a:solidFill>
                <a:latin typeface="Arial"/>
              </a:rPr>
              <a:t>; </a:t>
            </a:r>
            <a:r>
              <a:rPr sz="1600" b="0" dirty="0" err="1">
                <a:solidFill>
                  <a:srgbClr val="606770"/>
                </a:solidFill>
                <a:latin typeface="Arial"/>
              </a:rPr>
              <a:t>não</a:t>
            </a:r>
            <a:r>
              <a:rPr sz="1600" b="0" dirty="0">
                <a:solidFill>
                  <a:srgbClr val="606770"/>
                </a:solidFill>
                <a:latin typeface="Arial"/>
              </a:rPr>
              <a:t> basta </a:t>
            </a:r>
            <a:r>
              <a:rPr sz="1600" b="0" dirty="0" err="1">
                <a:solidFill>
                  <a:srgbClr val="606770"/>
                </a:solidFill>
                <a:latin typeface="Arial"/>
              </a:rPr>
              <a:t>dizer</a:t>
            </a:r>
            <a:r>
              <a:rPr sz="1600" b="0" dirty="0">
                <a:solidFill>
                  <a:srgbClr val="606770"/>
                </a:solidFill>
                <a:latin typeface="Arial"/>
              </a:rPr>
              <a:t> </a:t>
            </a:r>
            <a:r>
              <a:rPr sz="1600" b="0" dirty="0" err="1">
                <a:solidFill>
                  <a:srgbClr val="606770"/>
                </a:solidFill>
                <a:latin typeface="Arial"/>
              </a:rPr>
              <a:t>informalmente</a:t>
            </a:r>
            <a:r>
              <a:rPr sz="1600" b="0" dirty="0">
                <a:solidFill>
                  <a:srgbClr val="606770"/>
                </a:solidFill>
                <a:latin typeface="Arial"/>
              </a:rPr>
              <a:t> </a:t>
            </a:r>
            <a:r>
              <a:rPr sz="1600" b="0" dirty="0" err="1">
                <a:solidFill>
                  <a:srgbClr val="606770"/>
                </a:solidFill>
                <a:latin typeface="Arial"/>
              </a:rPr>
              <a:t>que</a:t>
            </a:r>
            <a:r>
              <a:rPr sz="1600" b="0" dirty="0">
                <a:solidFill>
                  <a:srgbClr val="606770"/>
                </a:solidFill>
                <a:latin typeface="Arial"/>
              </a:rPr>
              <a:t> o </a:t>
            </a:r>
            <a:r>
              <a:rPr sz="1600" b="0" dirty="0" err="1">
                <a:solidFill>
                  <a:srgbClr val="606770"/>
                </a:solidFill>
                <a:latin typeface="Arial"/>
              </a:rPr>
              <a:t>bem</a:t>
            </a:r>
            <a:r>
              <a:rPr sz="1600" b="0" dirty="0">
                <a:solidFill>
                  <a:srgbClr val="606770"/>
                </a:solidFill>
                <a:latin typeface="Arial"/>
              </a:rPr>
              <a:t> “</a:t>
            </a:r>
            <a:r>
              <a:rPr sz="1600" b="0" dirty="0" err="1">
                <a:solidFill>
                  <a:srgbClr val="606770"/>
                </a:solidFill>
                <a:latin typeface="Arial"/>
              </a:rPr>
              <a:t>não</a:t>
            </a:r>
            <a:r>
              <a:rPr sz="1600" b="0" dirty="0">
                <a:solidFill>
                  <a:srgbClr val="606770"/>
                </a:solidFill>
                <a:latin typeface="Arial"/>
              </a:rPr>
              <a:t> serve </a:t>
            </a:r>
            <a:r>
              <a:rPr sz="1600" b="0" dirty="0" err="1">
                <a:solidFill>
                  <a:srgbClr val="606770"/>
                </a:solidFill>
                <a:latin typeface="Arial"/>
              </a:rPr>
              <a:t>mais</a:t>
            </a:r>
            <a:r>
              <a:rPr sz="1600" b="0" dirty="0">
                <a:solidFill>
                  <a:srgbClr val="606770"/>
                </a:solidFill>
                <a:latin typeface="Arial"/>
              </a:rPr>
              <a:t>”.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94360" y="6547104"/>
            <a:ext cx="9921240" cy="12700"/>
          </a:xfrm>
          <a:prstGeom prst="rect">
            <a:avLst/>
          </a:prstGeom>
          <a:solidFill>
            <a:srgbClr val="BEC8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594360" y="6565392"/>
            <a:ext cx="7315200" cy="1188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0" i="0" dirty="0">
                <a:solidFill>
                  <a:srgbClr val="606770"/>
                </a:solidFill>
                <a:latin typeface="Arial"/>
              </a:rPr>
              <a:t>AULA 4 – CURSO • TCE-PI  |  FORMAÇÃO DE CONTROLADORES INTERNOS</a:t>
            </a:r>
          </a:p>
        </p:txBody>
      </p:sp>
      <p:pic>
        <p:nvPicPr>
          <p:cNvPr id="42" name="Picture 41" descr="footer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6355080"/>
            <a:ext cx="339099" cy="256032"/>
          </a:xfrm>
          <a:prstGeom prst="rect">
            <a:avLst/>
          </a:prstGeom>
        </p:spPr>
      </p:pic>
      <p:sp>
        <p:nvSpPr>
          <p:cNvPr id="44" name="Espaço Reservado para Rodapé 43">
            <a:extLst>
              <a:ext uri="{FF2B5EF4-FFF2-40B4-BE49-F238E27FC236}">
                <a16:creationId xmlns:a16="http://schemas.microsoft.com/office/drawing/2014/main" id="{5AE4FDA1-D1D5-6867-95C9-DB8949671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43000" cy="63500"/>
          </a:xfrm>
          <a:prstGeom prst="rect">
            <a:avLst/>
          </a:prstGeom>
          <a:solidFill>
            <a:srgbClr val="1935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3" name="Rectangle 2"/>
          <p:cNvSpPr/>
          <p:nvPr/>
        </p:nvSpPr>
        <p:spPr>
          <a:xfrm>
            <a:off x="118872" y="155448"/>
            <a:ext cx="841248" cy="50800"/>
          </a:xfrm>
          <a:prstGeom prst="rect">
            <a:avLst/>
          </a:prstGeom>
          <a:solidFill>
            <a:srgbClr val="1A83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5" name="TextBox 4"/>
          <p:cNvSpPr txBox="1"/>
          <p:nvPr/>
        </p:nvSpPr>
        <p:spPr>
          <a:xfrm>
            <a:off x="594360" y="960120"/>
            <a:ext cx="5156220" cy="246221"/>
          </a:xfrm>
          <a:prstGeom prst="rect">
            <a:avLst/>
          </a:prstGeom>
          <a:noFill/>
        </p:spPr>
        <p:txBody>
          <a:bodyPr wrap="none" lIns="0" tIns="0" bIns="0">
            <a:spAutoFit/>
          </a:bodyPr>
          <a:lstStyle/>
          <a:p>
            <a:r>
              <a:rPr sz="1600" b="1">
                <a:solidFill>
                  <a:srgbClr val="193565"/>
                </a:solidFill>
                <a:latin typeface="Arial"/>
              </a:rPr>
              <a:t>Demais conceitos que o controlador deve distinguir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508760"/>
            <a:ext cx="6770058" cy="246221"/>
          </a:xfrm>
          <a:prstGeom prst="rect">
            <a:avLst/>
          </a:prstGeom>
          <a:noFill/>
        </p:spPr>
        <p:txBody>
          <a:bodyPr wrap="none" lIns="0" tIns="0" bIns="0">
            <a:spAutoFit/>
          </a:bodyPr>
          <a:lstStyle/>
          <a:p>
            <a:r>
              <a:rPr sz="1600">
                <a:solidFill>
                  <a:srgbClr val="1C2530"/>
                </a:solidFill>
                <a:latin typeface="Arial"/>
              </a:rPr>
              <a:t>Movimentar, transferir, alienar, baixar e descartar não são a mesma coisa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6473952"/>
            <a:ext cx="9921240" cy="12700"/>
          </a:xfrm>
          <a:prstGeom prst="rect">
            <a:avLst/>
          </a:prstGeom>
          <a:solidFill>
            <a:srgbClr val="BCC4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1" name="Rounded Rectangle 10"/>
          <p:cNvSpPr/>
          <p:nvPr/>
        </p:nvSpPr>
        <p:spPr>
          <a:xfrm>
            <a:off x="448574" y="1965960"/>
            <a:ext cx="5495026" cy="658368"/>
          </a:xfrm>
          <a:prstGeom prst="roundRect">
            <a:avLst/>
          </a:prstGeom>
          <a:solidFill>
            <a:srgbClr val="E9F1FA"/>
          </a:solidFill>
          <a:ln w="11430">
            <a:solidFill>
              <a:srgbClr val="BCC4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1600" tIns="50800" rIns="76200" bIns="25400" rtlCol="0" anchor="ctr"/>
          <a:lstStyle/>
          <a:p>
            <a:pPr algn="ctr"/>
            <a:r>
              <a:rPr sz="1600" b="1" dirty="0" err="1">
                <a:solidFill>
                  <a:srgbClr val="193565"/>
                </a:solidFill>
                <a:latin typeface="Arial"/>
              </a:rPr>
              <a:t>Movimentação</a:t>
            </a:r>
            <a:r>
              <a:rPr sz="1600" b="1" dirty="0">
                <a:solidFill>
                  <a:srgbClr val="193565"/>
                </a:solidFill>
                <a:latin typeface="Arial"/>
              </a:rPr>
              <a:t>: </a:t>
            </a:r>
            <a:r>
              <a:rPr sz="1600" dirty="0" err="1">
                <a:solidFill>
                  <a:srgbClr val="1C2530"/>
                </a:solidFill>
                <a:latin typeface="Arial"/>
              </a:rPr>
              <a:t>Mudança</a:t>
            </a:r>
            <a:r>
              <a:rPr sz="1600" dirty="0">
                <a:solidFill>
                  <a:srgbClr val="1C2530"/>
                </a:solidFill>
                <a:latin typeface="Arial"/>
              </a:rPr>
              <a:t> de local, posse </a:t>
            </a:r>
            <a:r>
              <a:rPr sz="1600" dirty="0" err="1">
                <a:solidFill>
                  <a:srgbClr val="1C2530"/>
                </a:solidFill>
                <a:latin typeface="Arial"/>
              </a:rPr>
              <a:t>ou</a:t>
            </a:r>
            <a:r>
              <a:rPr sz="1600" dirty="0">
                <a:solidFill>
                  <a:srgbClr val="1C2530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1C2530"/>
                </a:solidFill>
                <a:latin typeface="Arial"/>
              </a:rPr>
              <a:t>responsabilidade</a:t>
            </a:r>
            <a:r>
              <a:rPr sz="1600" dirty="0">
                <a:solidFill>
                  <a:srgbClr val="1C2530"/>
                </a:solidFill>
                <a:latin typeface="Arial"/>
              </a:rPr>
              <a:t>, com </a:t>
            </a:r>
            <a:r>
              <a:rPr sz="1600" dirty="0" err="1">
                <a:solidFill>
                  <a:srgbClr val="1C2530"/>
                </a:solidFill>
                <a:latin typeface="Arial"/>
              </a:rPr>
              <a:t>manutenção</a:t>
            </a:r>
            <a:r>
              <a:rPr sz="1600" dirty="0">
                <a:solidFill>
                  <a:srgbClr val="1C2530"/>
                </a:solidFill>
                <a:latin typeface="Arial"/>
              </a:rPr>
              <a:t> da </a:t>
            </a:r>
            <a:r>
              <a:rPr sz="1600" dirty="0" err="1">
                <a:solidFill>
                  <a:srgbClr val="1C2530"/>
                </a:solidFill>
                <a:latin typeface="Arial"/>
              </a:rPr>
              <a:t>rastreabilidade</a:t>
            </a:r>
            <a:r>
              <a:rPr sz="1600" dirty="0">
                <a:solidFill>
                  <a:srgbClr val="1C2530"/>
                </a:solidFill>
                <a:latin typeface="Arial"/>
              </a:rPr>
              <a:t>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48574" y="2834639"/>
            <a:ext cx="5495026" cy="658368"/>
          </a:xfrm>
          <a:prstGeom prst="roundRect">
            <a:avLst/>
          </a:prstGeom>
          <a:solidFill>
            <a:srgbClr val="E8F6EE"/>
          </a:solidFill>
          <a:ln w="11430">
            <a:solidFill>
              <a:srgbClr val="BCC4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1600" tIns="50800" rIns="76200" bIns="25400" rtlCol="0" anchor="ctr"/>
          <a:lstStyle/>
          <a:p>
            <a:pPr algn="ctr"/>
            <a:r>
              <a:rPr sz="1600" b="1" dirty="0" err="1">
                <a:solidFill>
                  <a:srgbClr val="193565"/>
                </a:solidFill>
                <a:latin typeface="Arial"/>
              </a:rPr>
              <a:t>Cessão</a:t>
            </a:r>
            <a:r>
              <a:rPr sz="1600" b="1" dirty="0">
                <a:solidFill>
                  <a:srgbClr val="193565"/>
                </a:solidFill>
                <a:latin typeface="Arial"/>
              </a:rPr>
              <a:t>: </a:t>
            </a:r>
            <a:r>
              <a:rPr sz="1600" dirty="0">
                <a:solidFill>
                  <a:srgbClr val="1C2530"/>
                </a:solidFill>
                <a:latin typeface="Arial"/>
              </a:rPr>
              <a:t>Uso/posse </a:t>
            </a:r>
            <a:r>
              <a:rPr sz="1600" dirty="0" err="1">
                <a:solidFill>
                  <a:srgbClr val="1C2530"/>
                </a:solidFill>
                <a:latin typeface="Arial"/>
              </a:rPr>
              <a:t>por</a:t>
            </a:r>
            <a:r>
              <a:rPr sz="1600" dirty="0">
                <a:solidFill>
                  <a:srgbClr val="1C2530"/>
                </a:solidFill>
                <a:latin typeface="Arial"/>
              </a:rPr>
              <a:t> outro </a:t>
            </a:r>
            <a:r>
              <a:rPr sz="1600" dirty="0" err="1">
                <a:solidFill>
                  <a:srgbClr val="1C2530"/>
                </a:solidFill>
                <a:latin typeface="Arial"/>
              </a:rPr>
              <a:t>órgão</a:t>
            </a:r>
            <a:r>
              <a:rPr sz="1600" dirty="0">
                <a:solidFill>
                  <a:srgbClr val="1C2530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1C2530"/>
                </a:solidFill>
                <a:latin typeface="Arial"/>
              </a:rPr>
              <a:t>ou</a:t>
            </a:r>
            <a:r>
              <a:rPr sz="1600" dirty="0">
                <a:solidFill>
                  <a:srgbClr val="1C2530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1C2530"/>
                </a:solidFill>
                <a:latin typeface="Arial"/>
              </a:rPr>
              <a:t>entidade</a:t>
            </a:r>
            <a:r>
              <a:rPr sz="1600" dirty="0">
                <a:solidFill>
                  <a:srgbClr val="1C2530"/>
                </a:solidFill>
                <a:latin typeface="Arial"/>
              </a:rPr>
              <a:t>, </a:t>
            </a:r>
            <a:r>
              <a:rPr sz="1600" dirty="0" err="1">
                <a:solidFill>
                  <a:srgbClr val="1C2530"/>
                </a:solidFill>
                <a:latin typeface="Arial"/>
              </a:rPr>
              <a:t>normalmente</a:t>
            </a:r>
            <a:r>
              <a:rPr sz="1600" dirty="0">
                <a:solidFill>
                  <a:srgbClr val="1C2530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1C2530"/>
                </a:solidFill>
                <a:latin typeface="Arial"/>
              </a:rPr>
              <a:t>por</a:t>
            </a:r>
            <a:r>
              <a:rPr sz="1600" dirty="0">
                <a:solidFill>
                  <a:srgbClr val="1C2530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1C2530"/>
                </a:solidFill>
                <a:latin typeface="Arial"/>
              </a:rPr>
              <a:t>prazo</a:t>
            </a:r>
            <a:r>
              <a:rPr sz="1600" dirty="0">
                <a:solidFill>
                  <a:srgbClr val="1C2530"/>
                </a:solidFill>
                <a:latin typeface="Arial"/>
              </a:rPr>
              <a:t> e </a:t>
            </a:r>
            <a:r>
              <a:rPr sz="1600" dirty="0" err="1">
                <a:solidFill>
                  <a:srgbClr val="1C2530"/>
                </a:solidFill>
                <a:latin typeface="Arial"/>
              </a:rPr>
              <a:t>finalidade</a:t>
            </a:r>
            <a:r>
              <a:rPr sz="1600" dirty="0">
                <a:solidFill>
                  <a:srgbClr val="1C2530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1C2530"/>
                </a:solidFill>
                <a:latin typeface="Arial"/>
              </a:rPr>
              <a:t>definidos</a:t>
            </a:r>
            <a:r>
              <a:rPr sz="1600" dirty="0">
                <a:solidFill>
                  <a:srgbClr val="1C2530"/>
                </a:solidFill>
                <a:latin typeface="Arial"/>
              </a:rPr>
              <a:t>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8574" y="3703320"/>
            <a:ext cx="5495026" cy="658368"/>
          </a:xfrm>
          <a:prstGeom prst="roundRect">
            <a:avLst/>
          </a:prstGeom>
          <a:solidFill>
            <a:srgbClr val="E9F1FA"/>
          </a:solidFill>
          <a:ln w="11430">
            <a:solidFill>
              <a:srgbClr val="BCC4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1600" tIns="50800" rIns="76200" bIns="25400" rtlCol="0" anchor="ctr"/>
          <a:lstStyle/>
          <a:p>
            <a:pPr algn="ctr"/>
            <a:r>
              <a:rPr sz="1600" b="1" dirty="0" err="1">
                <a:solidFill>
                  <a:srgbClr val="193565"/>
                </a:solidFill>
                <a:latin typeface="Arial"/>
              </a:rPr>
              <a:t>Transferência</a:t>
            </a:r>
            <a:r>
              <a:rPr sz="1600" b="1" dirty="0">
                <a:solidFill>
                  <a:srgbClr val="193565"/>
                </a:solidFill>
                <a:latin typeface="Arial"/>
              </a:rPr>
              <a:t>: </a:t>
            </a:r>
            <a:r>
              <a:rPr sz="1600" dirty="0" err="1">
                <a:solidFill>
                  <a:srgbClr val="1C2530"/>
                </a:solidFill>
                <a:latin typeface="Arial"/>
              </a:rPr>
              <a:t>Remessa</a:t>
            </a:r>
            <a:r>
              <a:rPr sz="1600" dirty="0">
                <a:solidFill>
                  <a:srgbClr val="1C2530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1C2530"/>
                </a:solidFill>
                <a:latin typeface="Arial"/>
              </a:rPr>
              <a:t>permanente</a:t>
            </a:r>
            <a:r>
              <a:rPr sz="1600" dirty="0">
                <a:solidFill>
                  <a:srgbClr val="1C2530"/>
                </a:solidFill>
                <a:latin typeface="Arial"/>
              </a:rPr>
              <a:t> do </a:t>
            </a:r>
            <a:r>
              <a:rPr sz="1600" dirty="0" err="1">
                <a:solidFill>
                  <a:srgbClr val="1C2530"/>
                </a:solidFill>
                <a:latin typeface="Arial"/>
              </a:rPr>
              <a:t>bem</a:t>
            </a:r>
            <a:r>
              <a:rPr sz="1600" dirty="0">
                <a:solidFill>
                  <a:srgbClr val="1C2530"/>
                </a:solidFill>
                <a:latin typeface="Arial"/>
              </a:rPr>
              <a:t>, com posse/</a:t>
            </a:r>
            <a:r>
              <a:rPr sz="1600" dirty="0" err="1">
                <a:solidFill>
                  <a:srgbClr val="1C2530"/>
                </a:solidFill>
                <a:latin typeface="Arial"/>
              </a:rPr>
              <a:t>propriedade</a:t>
            </a:r>
            <a:r>
              <a:rPr sz="1600" dirty="0">
                <a:solidFill>
                  <a:srgbClr val="1C2530"/>
                </a:solidFill>
                <a:latin typeface="Arial"/>
              </a:rPr>
              <a:t>/</a:t>
            </a:r>
            <a:r>
              <a:rPr sz="1600" dirty="0" err="1">
                <a:solidFill>
                  <a:srgbClr val="1C2530"/>
                </a:solidFill>
                <a:latin typeface="Arial"/>
              </a:rPr>
              <a:t>responsabilidade</a:t>
            </a:r>
            <a:r>
              <a:rPr sz="1600" dirty="0">
                <a:solidFill>
                  <a:srgbClr val="1C2530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1C2530"/>
                </a:solidFill>
                <a:latin typeface="Arial"/>
              </a:rPr>
              <a:t>conforme</a:t>
            </a:r>
            <a:r>
              <a:rPr sz="1600" dirty="0">
                <a:solidFill>
                  <a:srgbClr val="1C2530"/>
                </a:solidFill>
                <a:latin typeface="Arial"/>
              </a:rPr>
              <a:t> norma </a:t>
            </a:r>
            <a:r>
              <a:rPr sz="1600" dirty="0" err="1">
                <a:solidFill>
                  <a:srgbClr val="1C2530"/>
                </a:solidFill>
                <a:latin typeface="Arial"/>
              </a:rPr>
              <a:t>aplicável</a:t>
            </a:r>
            <a:r>
              <a:rPr sz="1600" dirty="0">
                <a:solidFill>
                  <a:srgbClr val="1C2530"/>
                </a:solidFill>
                <a:latin typeface="Arial"/>
              </a:rPr>
              <a:t>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48574" y="4572000"/>
            <a:ext cx="5495026" cy="658368"/>
          </a:xfrm>
          <a:prstGeom prst="roundRect">
            <a:avLst/>
          </a:prstGeom>
          <a:solidFill>
            <a:srgbClr val="E8F6EE"/>
          </a:solidFill>
          <a:ln w="11430">
            <a:solidFill>
              <a:srgbClr val="BCC4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1600" tIns="50800" rIns="76200" bIns="25400" rtlCol="0" anchor="ctr"/>
          <a:lstStyle/>
          <a:p>
            <a:pPr algn="ctr"/>
            <a:r>
              <a:rPr sz="1600" b="1" dirty="0" err="1">
                <a:solidFill>
                  <a:srgbClr val="193565"/>
                </a:solidFill>
                <a:latin typeface="Arial"/>
              </a:rPr>
              <a:t>Alienação</a:t>
            </a:r>
            <a:r>
              <a:rPr sz="1600" b="1" dirty="0">
                <a:solidFill>
                  <a:srgbClr val="193565"/>
                </a:solidFill>
                <a:latin typeface="Arial"/>
              </a:rPr>
              <a:t>: </a:t>
            </a:r>
            <a:r>
              <a:rPr sz="1600" dirty="0" err="1">
                <a:solidFill>
                  <a:srgbClr val="1C2530"/>
                </a:solidFill>
                <a:latin typeface="Arial"/>
              </a:rPr>
              <a:t>Transferência</a:t>
            </a:r>
            <a:r>
              <a:rPr sz="1600" dirty="0">
                <a:solidFill>
                  <a:srgbClr val="1C2530"/>
                </a:solidFill>
                <a:latin typeface="Arial"/>
              </a:rPr>
              <a:t> da </a:t>
            </a:r>
            <a:r>
              <a:rPr sz="1600" dirty="0" err="1">
                <a:solidFill>
                  <a:srgbClr val="1C2530"/>
                </a:solidFill>
                <a:latin typeface="Arial"/>
              </a:rPr>
              <a:t>propriedade</a:t>
            </a:r>
            <a:r>
              <a:rPr sz="1600" dirty="0">
                <a:solidFill>
                  <a:srgbClr val="1C2530"/>
                </a:solidFill>
                <a:latin typeface="Arial"/>
              </a:rPr>
              <a:t> a </a:t>
            </a:r>
            <a:r>
              <a:rPr sz="1600" dirty="0" err="1">
                <a:solidFill>
                  <a:srgbClr val="1C2530"/>
                </a:solidFill>
                <a:latin typeface="Arial"/>
              </a:rPr>
              <a:t>terceiro</a:t>
            </a:r>
            <a:r>
              <a:rPr sz="1600" dirty="0">
                <a:solidFill>
                  <a:srgbClr val="1C2530"/>
                </a:solidFill>
                <a:latin typeface="Arial"/>
              </a:rPr>
              <a:t>: </a:t>
            </a:r>
            <a:r>
              <a:rPr sz="1600" dirty="0" err="1">
                <a:solidFill>
                  <a:srgbClr val="1C2530"/>
                </a:solidFill>
                <a:latin typeface="Arial"/>
              </a:rPr>
              <a:t>leilão</a:t>
            </a:r>
            <a:r>
              <a:rPr sz="1600" dirty="0">
                <a:solidFill>
                  <a:srgbClr val="1C2530"/>
                </a:solidFill>
                <a:latin typeface="Arial"/>
              </a:rPr>
              <a:t>, </a:t>
            </a:r>
            <a:r>
              <a:rPr sz="1600" dirty="0" err="1">
                <a:solidFill>
                  <a:srgbClr val="1C2530"/>
                </a:solidFill>
                <a:latin typeface="Arial"/>
              </a:rPr>
              <a:t>doação</a:t>
            </a:r>
            <a:r>
              <a:rPr sz="1600" dirty="0">
                <a:solidFill>
                  <a:srgbClr val="1C2530"/>
                </a:solidFill>
                <a:latin typeface="Arial"/>
              </a:rPr>
              <a:t>, </a:t>
            </a:r>
            <a:r>
              <a:rPr sz="1600" dirty="0" err="1">
                <a:solidFill>
                  <a:srgbClr val="1C2530"/>
                </a:solidFill>
                <a:latin typeface="Arial"/>
              </a:rPr>
              <a:t>permuta</a:t>
            </a:r>
            <a:r>
              <a:rPr sz="1600" dirty="0">
                <a:solidFill>
                  <a:srgbClr val="1C2530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1C2530"/>
                </a:solidFill>
                <a:latin typeface="Arial"/>
              </a:rPr>
              <a:t>ou</a:t>
            </a:r>
            <a:r>
              <a:rPr sz="1600" dirty="0">
                <a:solidFill>
                  <a:srgbClr val="1C2530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1C2530"/>
                </a:solidFill>
                <a:latin typeface="Arial"/>
              </a:rPr>
              <a:t>outras</a:t>
            </a:r>
            <a:r>
              <a:rPr sz="1600" dirty="0">
                <a:solidFill>
                  <a:srgbClr val="1C2530"/>
                </a:solidFill>
                <a:latin typeface="Arial"/>
              </a:rPr>
              <a:t> formas </a:t>
            </a:r>
            <a:r>
              <a:rPr sz="1600" dirty="0" err="1">
                <a:solidFill>
                  <a:srgbClr val="1C2530"/>
                </a:solidFill>
                <a:latin typeface="Arial"/>
              </a:rPr>
              <a:t>admitidas</a:t>
            </a:r>
            <a:r>
              <a:rPr sz="1600" dirty="0">
                <a:solidFill>
                  <a:srgbClr val="1C2530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355078" y="1965960"/>
            <a:ext cx="5388347" cy="658368"/>
          </a:xfrm>
          <a:prstGeom prst="roundRect">
            <a:avLst/>
          </a:prstGeom>
          <a:solidFill>
            <a:srgbClr val="E9F1FA"/>
          </a:solidFill>
          <a:ln w="11430">
            <a:solidFill>
              <a:srgbClr val="BCC4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1600" tIns="50800" rIns="76200" bIns="25400" rtlCol="0" anchor="ctr"/>
          <a:lstStyle/>
          <a:p>
            <a:pPr algn="ctr"/>
            <a:r>
              <a:rPr sz="1600" b="1" dirty="0" err="1">
                <a:solidFill>
                  <a:srgbClr val="193565"/>
                </a:solidFill>
                <a:latin typeface="Arial"/>
              </a:rPr>
              <a:t>Doação</a:t>
            </a:r>
            <a:r>
              <a:rPr sz="1600" b="1" dirty="0">
                <a:solidFill>
                  <a:srgbClr val="193565"/>
                </a:solidFill>
                <a:latin typeface="Arial"/>
              </a:rPr>
              <a:t>: </a:t>
            </a:r>
            <a:r>
              <a:rPr sz="1600" dirty="0" err="1">
                <a:solidFill>
                  <a:srgbClr val="1C2530"/>
                </a:solidFill>
                <a:latin typeface="Arial"/>
              </a:rPr>
              <a:t>Alienação</a:t>
            </a:r>
            <a:r>
              <a:rPr sz="1600" dirty="0">
                <a:solidFill>
                  <a:srgbClr val="1C2530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1C2530"/>
                </a:solidFill>
                <a:latin typeface="Arial"/>
              </a:rPr>
              <a:t>gratuita</a:t>
            </a:r>
            <a:r>
              <a:rPr sz="1600" dirty="0">
                <a:solidFill>
                  <a:srgbClr val="1C2530"/>
                </a:solidFill>
                <a:latin typeface="Arial"/>
              </a:rPr>
              <a:t>; </a:t>
            </a:r>
            <a:r>
              <a:rPr sz="1600" dirty="0" err="1">
                <a:solidFill>
                  <a:srgbClr val="1C2530"/>
                </a:solidFill>
                <a:latin typeface="Arial"/>
              </a:rPr>
              <a:t>exige</a:t>
            </a:r>
            <a:r>
              <a:rPr sz="1600" dirty="0">
                <a:solidFill>
                  <a:srgbClr val="1C2530"/>
                </a:solidFill>
                <a:latin typeface="Arial"/>
              </a:rPr>
              <a:t> interesse social, </a:t>
            </a:r>
            <a:r>
              <a:rPr sz="1600" dirty="0" err="1">
                <a:solidFill>
                  <a:srgbClr val="1C2530"/>
                </a:solidFill>
                <a:latin typeface="Arial"/>
              </a:rPr>
              <a:t>conveniência</a:t>
            </a:r>
            <a:r>
              <a:rPr sz="1600" dirty="0">
                <a:solidFill>
                  <a:srgbClr val="1C2530"/>
                </a:solidFill>
                <a:latin typeface="Arial"/>
              </a:rPr>
              <a:t> e </a:t>
            </a:r>
            <a:r>
              <a:rPr sz="1600" dirty="0" err="1">
                <a:solidFill>
                  <a:srgbClr val="1C2530"/>
                </a:solidFill>
                <a:latin typeface="Arial"/>
              </a:rPr>
              <a:t>procedimento</a:t>
            </a:r>
            <a:r>
              <a:rPr sz="1600" dirty="0">
                <a:solidFill>
                  <a:srgbClr val="1C2530"/>
                </a:solidFill>
                <a:latin typeface="Arial"/>
              </a:rPr>
              <a:t> formal.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355078" y="3807183"/>
            <a:ext cx="5388345" cy="658368"/>
          </a:xfrm>
          <a:prstGeom prst="roundRect">
            <a:avLst/>
          </a:prstGeom>
          <a:solidFill>
            <a:srgbClr val="E8F6EE"/>
          </a:solidFill>
          <a:ln w="11430">
            <a:solidFill>
              <a:srgbClr val="BCC4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1600" tIns="50800" rIns="76200" bIns="25400" rtlCol="0" anchor="ctr"/>
          <a:lstStyle/>
          <a:p>
            <a:pPr algn="ctr"/>
            <a:r>
              <a:rPr sz="1600" b="1" dirty="0">
                <a:solidFill>
                  <a:srgbClr val="193565"/>
                </a:solidFill>
                <a:latin typeface="Arial"/>
              </a:rPr>
              <a:t>Baixa patrimonial: </a:t>
            </a:r>
            <a:r>
              <a:rPr sz="1600" dirty="0" err="1">
                <a:solidFill>
                  <a:srgbClr val="1C2530"/>
                </a:solidFill>
                <a:latin typeface="Arial"/>
              </a:rPr>
              <a:t>Retirada</a:t>
            </a:r>
            <a:r>
              <a:rPr sz="1600" dirty="0">
                <a:solidFill>
                  <a:srgbClr val="1C2530"/>
                </a:solidFill>
                <a:latin typeface="Arial"/>
              </a:rPr>
              <a:t> formal do </a:t>
            </a:r>
            <a:r>
              <a:rPr sz="1600" dirty="0" err="1">
                <a:solidFill>
                  <a:srgbClr val="1C2530"/>
                </a:solidFill>
                <a:latin typeface="Arial"/>
              </a:rPr>
              <a:t>bem</a:t>
            </a:r>
            <a:r>
              <a:rPr sz="1600" dirty="0">
                <a:solidFill>
                  <a:srgbClr val="1C2530"/>
                </a:solidFill>
                <a:latin typeface="Arial"/>
              </a:rPr>
              <a:t> do </a:t>
            </a:r>
            <a:r>
              <a:rPr sz="1600" dirty="0" err="1">
                <a:solidFill>
                  <a:srgbClr val="1C2530"/>
                </a:solidFill>
                <a:latin typeface="Arial"/>
              </a:rPr>
              <a:t>cadastro</a:t>
            </a:r>
            <a:r>
              <a:rPr sz="1600" dirty="0">
                <a:solidFill>
                  <a:srgbClr val="1C2530"/>
                </a:solidFill>
                <a:latin typeface="Arial"/>
              </a:rPr>
              <a:t> patrimonial e da </a:t>
            </a:r>
            <a:r>
              <a:rPr sz="1600" dirty="0" err="1">
                <a:solidFill>
                  <a:srgbClr val="1C2530"/>
                </a:solidFill>
                <a:latin typeface="Arial"/>
              </a:rPr>
              <a:t>contabilidade</a:t>
            </a:r>
            <a:r>
              <a:rPr sz="1600" dirty="0">
                <a:solidFill>
                  <a:srgbClr val="1C2530"/>
                </a:solidFill>
                <a:latin typeface="Arial"/>
              </a:rPr>
              <a:t>, </a:t>
            </a:r>
            <a:r>
              <a:rPr sz="1600" dirty="0" err="1">
                <a:solidFill>
                  <a:srgbClr val="1C2530"/>
                </a:solidFill>
                <a:latin typeface="Arial"/>
              </a:rPr>
              <a:t>após</a:t>
            </a:r>
            <a:r>
              <a:rPr sz="1600" dirty="0">
                <a:solidFill>
                  <a:srgbClr val="1C2530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1C2530"/>
                </a:solidFill>
                <a:latin typeface="Arial"/>
              </a:rPr>
              <a:t>fato</a:t>
            </a:r>
            <a:r>
              <a:rPr sz="1600" dirty="0">
                <a:solidFill>
                  <a:srgbClr val="1C2530"/>
                </a:solidFill>
                <a:latin typeface="Arial"/>
              </a:rPr>
              <a:t>/</a:t>
            </a:r>
            <a:r>
              <a:rPr sz="1600" dirty="0" err="1">
                <a:solidFill>
                  <a:srgbClr val="1C2530"/>
                </a:solidFill>
                <a:latin typeface="Arial"/>
              </a:rPr>
              <a:t>documento</a:t>
            </a:r>
            <a:r>
              <a:rPr sz="1600" dirty="0">
                <a:solidFill>
                  <a:srgbClr val="1C2530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1C2530"/>
                </a:solidFill>
                <a:latin typeface="Arial"/>
              </a:rPr>
              <a:t>válido</a:t>
            </a:r>
            <a:r>
              <a:rPr sz="1600" dirty="0">
                <a:solidFill>
                  <a:srgbClr val="1C2530"/>
                </a:solidFill>
                <a:latin typeface="Arial"/>
              </a:rPr>
              <a:t>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09359" y="2895369"/>
            <a:ext cx="5434065" cy="658368"/>
          </a:xfrm>
          <a:prstGeom prst="roundRect">
            <a:avLst/>
          </a:prstGeom>
          <a:solidFill>
            <a:srgbClr val="E9F1FA"/>
          </a:solidFill>
          <a:ln w="11430">
            <a:solidFill>
              <a:srgbClr val="BCC4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1600" tIns="50800" rIns="76200" bIns="25400" rtlCol="0" anchor="ctr"/>
          <a:lstStyle/>
          <a:p>
            <a:pPr algn="ctr"/>
            <a:r>
              <a:rPr sz="1600" b="1">
                <a:solidFill>
                  <a:srgbClr val="193565"/>
                </a:solidFill>
                <a:latin typeface="Arial"/>
              </a:rPr>
              <a:t>Descarte: </a:t>
            </a:r>
            <a:r>
              <a:rPr sz="1600">
                <a:solidFill>
                  <a:srgbClr val="1C2530"/>
                </a:solidFill>
                <a:latin typeface="Arial"/>
              </a:rPr>
              <a:t>Destinação física final; para resíduos/rejeitos, observar regras ambientais.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6053328"/>
            <a:ext cx="9389750" cy="246221"/>
          </a:xfrm>
          <a:prstGeom prst="rect">
            <a:avLst/>
          </a:prstGeom>
          <a:noFill/>
        </p:spPr>
        <p:txBody>
          <a:bodyPr wrap="none" lIns="0" tIns="0" bIns="0">
            <a:spAutoFit/>
          </a:bodyPr>
          <a:lstStyle/>
          <a:p>
            <a:r>
              <a:rPr sz="1600">
                <a:solidFill>
                  <a:srgbClr val="556069"/>
                </a:solidFill>
                <a:latin typeface="Arial"/>
              </a:rPr>
              <a:t>Fontes: Decreto Federal nº 12.785/2025, arts. 4º a 18; Lei nº 14.133/2021, art. 76; Lei nº 12.305/2010.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43000" cy="63500"/>
          </a:xfrm>
          <a:prstGeom prst="rect">
            <a:avLst/>
          </a:prstGeom>
          <a:solidFill>
            <a:srgbClr val="1935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3" name="Rectangle 2"/>
          <p:cNvSpPr/>
          <p:nvPr/>
        </p:nvSpPr>
        <p:spPr>
          <a:xfrm>
            <a:off x="118872" y="155448"/>
            <a:ext cx="841248" cy="50800"/>
          </a:xfrm>
          <a:prstGeom prst="rect">
            <a:avLst/>
          </a:prstGeom>
          <a:solidFill>
            <a:srgbClr val="1A83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5" name="TextBox 4"/>
          <p:cNvSpPr txBox="1"/>
          <p:nvPr/>
        </p:nvSpPr>
        <p:spPr>
          <a:xfrm>
            <a:off x="594360" y="960120"/>
            <a:ext cx="3274294" cy="246221"/>
          </a:xfrm>
          <a:prstGeom prst="rect">
            <a:avLst/>
          </a:prstGeom>
          <a:noFill/>
        </p:spPr>
        <p:txBody>
          <a:bodyPr wrap="none" lIns="0" tIns="0" bIns="0">
            <a:spAutoFit/>
          </a:bodyPr>
          <a:lstStyle/>
          <a:p>
            <a:r>
              <a:rPr sz="1600" b="1">
                <a:solidFill>
                  <a:srgbClr val="193565"/>
                </a:solidFill>
                <a:latin typeface="Arial"/>
              </a:rPr>
              <a:t>Caso rápido: depósito municipal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508760"/>
            <a:ext cx="5000728" cy="246221"/>
          </a:xfrm>
          <a:prstGeom prst="rect">
            <a:avLst/>
          </a:prstGeom>
          <a:noFill/>
        </p:spPr>
        <p:txBody>
          <a:bodyPr wrap="none" lIns="0" tIns="0" bIns="0">
            <a:spAutoFit/>
          </a:bodyPr>
          <a:lstStyle/>
          <a:p>
            <a:r>
              <a:rPr sz="1600">
                <a:solidFill>
                  <a:srgbClr val="1C2530"/>
                </a:solidFill>
                <a:latin typeface="Arial"/>
              </a:rPr>
              <a:t>Classifique os bens e indique a providência adequada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6473952"/>
            <a:ext cx="9921240" cy="12700"/>
          </a:xfrm>
          <a:prstGeom prst="rect">
            <a:avLst/>
          </a:prstGeom>
          <a:solidFill>
            <a:srgbClr val="BCC4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1" name="Rounded Rectangle 10"/>
          <p:cNvSpPr/>
          <p:nvPr/>
        </p:nvSpPr>
        <p:spPr>
          <a:xfrm>
            <a:off x="777240" y="1828800"/>
            <a:ext cx="10789920" cy="566928"/>
          </a:xfrm>
          <a:prstGeom prst="roundRect">
            <a:avLst/>
          </a:prstGeom>
          <a:solidFill>
            <a:srgbClr val="F4F7FA"/>
          </a:solidFill>
          <a:ln w="15240">
            <a:solidFill>
              <a:srgbClr val="BCC4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8900" tIns="63500" rIns="88900" bIns="38100" rtlCol="0" anchor="ctr"/>
          <a:lstStyle/>
          <a:p>
            <a:pPr algn="ctr"/>
            <a:r>
              <a:rPr sz="1600" b="1">
                <a:solidFill>
                  <a:srgbClr val="193565"/>
                </a:solidFill>
                <a:latin typeface="Arial"/>
              </a:rPr>
              <a:t>Durante inspeção, a UCCI encontra 5 situações no depósito e nas unidades municipais:</a:t>
            </a:r>
          </a:p>
        </p:txBody>
      </p:sp>
      <p:sp>
        <p:nvSpPr>
          <p:cNvPr id="12" name="Oval 11"/>
          <p:cNvSpPr/>
          <p:nvPr/>
        </p:nvSpPr>
        <p:spPr>
          <a:xfrm>
            <a:off x="868680" y="2651760"/>
            <a:ext cx="347472" cy="347472"/>
          </a:xfrm>
          <a:prstGeom prst="ellipse">
            <a:avLst/>
          </a:prstGeom>
          <a:solidFill>
            <a:srgbClr val="1935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A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325880" y="2606040"/>
            <a:ext cx="9966960" cy="438912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BCC4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8900" tIns="63500" rIns="88900" bIns="38100" rtlCol="0" anchor="ctr"/>
          <a:lstStyle/>
          <a:p>
            <a:pPr algn="l"/>
            <a:r>
              <a:rPr sz="1600" b="0">
                <a:solidFill>
                  <a:srgbClr val="1C2530"/>
                </a:solidFill>
                <a:latin typeface="Arial"/>
              </a:rPr>
              <a:t>20 carteiras escolares novas guardadas há 8 meses, sem uso previsto pela Secretaria de Administração.</a:t>
            </a:r>
          </a:p>
        </p:txBody>
      </p:sp>
      <p:sp>
        <p:nvSpPr>
          <p:cNvPr id="14" name="Oval 13"/>
          <p:cNvSpPr/>
          <p:nvPr/>
        </p:nvSpPr>
        <p:spPr>
          <a:xfrm>
            <a:off x="868680" y="3255264"/>
            <a:ext cx="347472" cy="347472"/>
          </a:xfrm>
          <a:prstGeom prst="ellipse">
            <a:avLst/>
          </a:prstGeom>
          <a:solidFill>
            <a:srgbClr val="1935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B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325880" y="3209544"/>
            <a:ext cx="9966960" cy="438912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BCC4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8900" tIns="63500" rIns="88900" bIns="38100" rtlCol="0" anchor="ctr"/>
          <a:lstStyle/>
          <a:p>
            <a:pPr algn="l"/>
            <a:r>
              <a:rPr sz="1600" b="0">
                <a:solidFill>
                  <a:srgbClr val="1C2530"/>
                </a:solidFill>
                <a:latin typeface="Arial"/>
              </a:rPr>
              <a:t>Ar-condicionado da UBS parado; valor de mercado R$ 2.000; orçamento de conserto R$ 450.</a:t>
            </a:r>
          </a:p>
        </p:txBody>
      </p:sp>
      <p:sp>
        <p:nvSpPr>
          <p:cNvPr id="16" name="Oval 15"/>
          <p:cNvSpPr/>
          <p:nvPr/>
        </p:nvSpPr>
        <p:spPr>
          <a:xfrm>
            <a:off x="868680" y="3858768"/>
            <a:ext cx="347472" cy="347472"/>
          </a:xfrm>
          <a:prstGeom prst="ellipse">
            <a:avLst/>
          </a:prstGeom>
          <a:solidFill>
            <a:srgbClr val="1935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C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325880" y="3813048"/>
            <a:ext cx="9966960" cy="438912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BCC4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8900" tIns="63500" rIns="88900" bIns="38100" rtlCol="0" anchor="ctr"/>
          <a:lstStyle/>
          <a:p>
            <a:pPr algn="l"/>
            <a:r>
              <a:rPr sz="1600" b="0">
                <a:solidFill>
                  <a:srgbClr val="1C2530"/>
                </a:solidFill>
                <a:latin typeface="Arial"/>
              </a:rPr>
              <a:t>Veículo 2010 ainda funciona, mas teve R$ 28 mil em manutenção nos últimos 12 meses.</a:t>
            </a:r>
          </a:p>
        </p:txBody>
      </p:sp>
      <p:sp>
        <p:nvSpPr>
          <p:cNvPr id="18" name="Oval 17"/>
          <p:cNvSpPr/>
          <p:nvPr/>
        </p:nvSpPr>
        <p:spPr>
          <a:xfrm>
            <a:off x="868680" y="4462272"/>
            <a:ext cx="347472" cy="347472"/>
          </a:xfrm>
          <a:prstGeom prst="ellipse">
            <a:avLst/>
          </a:prstGeom>
          <a:solidFill>
            <a:srgbClr val="1935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D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325880" y="4416552"/>
            <a:ext cx="9966960" cy="438912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BCC4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8900" tIns="63500" rIns="88900" bIns="38100" rtlCol="0" anchor="ctr"/>
          <a:lstStyle/>
          <a:p>
            <a:pPr algn="l"/>
            <a:r>
              <a:rPr sz="1600" b="0">
                <a:solidFill>
                  <a:srgbClr val="1C2530"/>
                </a:solidFill>
                <a:latin typeface="Arial"/>
              </a:rPr>
              <a:t>Impressora queimada, obsoleta, sem peça no mercado; conserto estimado supera valor do bem.</a:t>
            </a:r>
          </a:p>
        </p:txBody>
      </p:sp>
      <p:sp>
        <p:nvSpPr>
          <p:cNvPr id="20" name="Oval 19"/>
          <p:cNvSpPr/>
          <p:nvPr/>
        </p:nvSpPr>
        <p:spPr>
          <a:xfrm>
            <a:off x="868680" y="5065776"/>
            <a:ext cx="347472" cy="347472"/>
          </a:xfrm>
          <a:prstGeom prst="ellipse">
            <a:avLst/>
          </a:prstGeom>
          <a:solidFill>
            <a:srgbClr val="EE3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325880" y="5020056"/>
            <a:ext cx="9966960" cy="438912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BCC4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8900" tIns="63500" rIns="88900" bIns="38100" rtlCol="0" anchor="ctr"/>
          <a:lstStyle/>
          <a:p>
            <a:pPr algn="l"/>
            <a:r>
              <a:rPr sz="1600" b="0">
                <a:solidFill>
                  <a:srgbClr val="1C2530"/>
                </a:solidFill>
                <a:latin typeface="Arial"/>
              </a:rPr>
              <a:t>Computador levado para escola sem termo de movimentação; sistema ainda indica Secretaria de Saúde.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188720" y="5715000"/>
            <a:ext cx="9692640" cy="411480"/>
          </a:xfrm>
          <a:prstGeom prst="roundRect">
            <a:avLst/>
          </a:prstGeom>
          <a:solidFill>
            <a:srgbClr val="FFF9E2"/>
          </a:solidFill>
          <a:ln w="15240">
            <a:solidFill>
              <a:srgbClr val="F8CC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8900" tIns="63500" rIns="88900" bIns="38100" rtlCol="0" anchor="ctr"/>
          <a:lstStyle/>
          <a:p>
            <a:pPr algn="ctr"/>
            <a:r>
              <a:rPr lang="pt-BR" sz="1600" b="1" dirty="0">
                <a:solidFill>
                  <a:srgbClr val="1C2530"/>
                </a:solidFill>
                <a:latin typeface="Arial"/>
              </a:rPr>
              <a:t>O que A UCCI deve fazer</a:t>
            </a:r>
            <a:r>
              <a:rPr sz="1600" b="1" dirty="0">
                <a:solidFill>
                  <a:srgbClr val="1C2530"/>
                </a:solidFill>
                <a:latin typeface="Arial"/>
              </a:rPr>
              <a:t>?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43000" cy="63500"/>
          </a:xfrm>
          <a:prstGeom prst="rect">
            <a:avLst/>
          </a:prstGeom>
          <a:solidFill>
            <a:srgbClr val="1935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3" name="Rectangle 2"/>
          <p:cNvSpPr/>
          <p:nvPr/>
        </p:nvSpPr>
        <p:spPr>
          <a:xfrm>
            <a:off x="118872" y="155448"/>
            <a:ext cx="841248" cy="50800"/>
          </a:xfrm>
          <a:prstGeom prst="rect">
            <a:avLst/>
          </a:prstGeom>
          <a:solidFill>
            <a:srgbClr val="1A83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5" name="TextBox 4"/>
          <p:cNvSpPr txBox="1"/>
          <p:nvPr/>
        </p:nvSpPr>
        <p:spPr>
          <a:xfrm>
            <a:off x="594360" y="960120"/>
            <a:ext cx="2629374" cy="246221"/>
          </a:xfrm>
          <a:prstGeom prst="rect">
            <a:avLst/>
          </a:prstGeom>
          <a:noFill/>
        </p:spPr>
        <p:txBody>
          <a:bodyPr wrap="none" lIns="0" tIns="0" bIns="0">
            <a:spAutoFit/>
          </a:bodyPr>
          <a:lstStyle/>
          <a:p>
            <a:r>
              <a:rPr lang="pt-BR" sz="1600" b="1" dirty="0">
                <a:solidFill>
                  <a:srgbClr val="193565"/>
                </a:solidFill>
                <a:latin typeface="Arial"/>
              </a:rPr>
              <a:t>O QUE DEVE SER FEITO?</a:t>
            </a:r>
            <a:endParaRPr sz="1600" b="1" dirty="0">
              <a:solidFill>
                <a:srgbClr val="193565"/>
              </a:solidFill>
              <a:latin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4360" y="1508760"/>
            <a:ext cx="5363007" cy="246221"/>
          </a:xfrm>
          <a:prstGeom prst="rect">
            <a:avLst/>
          </a:prstGeom>
          <a:noFill/>
        </p:spPr>
        <p:txBody>
          <a:bodyPr wrap="none" lIns="0" tIns="0" bIns="0">
            <a:spAutoFit/>
          </a:bodyPr>
          <a:lstStyle/>
          <a:p>
            <a:r>
              <a:rPr sz="1600">
                <a:solidFill>
                  <a:srgbClr val="1C2530"/>
                </a:solidFill>
                <a:latin typeface="Arial"/>
              </a:rPr>
              <a:t>O foco é a decisão patrimonial fundamentada e rastreável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6473952"/>
            <a:ext cx="9921240" cy="12700"/>
          </a:xfrm>
          <a:prstGeom prst="rect">
            <a:avLst/>
          </a:prstGeom>
          <a:solidFill>
            <a:srgbClr val="BCC4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1" name="Rectangle 10"/>
          <p:cNvSpPr/>
          <p:nvPr/>
        </p:nvSpPr>
        <p:spPr>
          <a:xfrm>
            <a:off x="533400" y="1874519"/>
            <a:ext cx="609600" cy="365760"/>
          </a:xfrm>
          <a:prstGeom prst="rect">
            <a:avLst/>
          </a:prstGeom>
          <a:solidFill>
            <a:srgbClr val="193565"/>
          </a:solidFill>
          <a:ln w="15240">
            <a:solidFill>
              <a:srgbClr val="19356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8900" tIns="63500" rIns="88900" bIns="38100" rtlCol="0" anchor="ctr"/>
          <a:lstStyle/>
          <a:p>
            <a:pPr algn="ctr"/>
            <a:r>
              <a:rPr sz="1600" b="1" dirty="0">
                <a:solidFill>
                  <a:srgbClr val="FFFFFF"/>
                </a:solidFill>
                <a:latin typeface="Arial"/>
              </a:rPr>
              <a:t>Item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143000" y="1874519"/>
            <a:ext cx="2057400" cy="365760"/>
          </a:xfrm>
          <a:prstGeom prst="rect">
            <a:avLst/>
          </a:prstGeom>
          <a:solidFill>
            <a:srgbClr val="193565"/>
          </a:solidFill>
          <a:ln w="15240">
            <a:solidFill>
              <a:srgbClr val="19356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8900" tIns="63500" rIns="88900" bIns="38100" rtlCol="0" anchor="ctr"/>
          <a:lstStyle/>
          <a:p>
            <a:pPr algn="ctr"/>
            <a:r>
              <a:rPr sz="1400" b="1" dirty="0" err="1">
                <a:solidFill>
                  <a:srgbClr val="FFFFFF"/>
                </a:solidFill>
                <a:latin typeface="Arial"/>
              </a:rPr>
              <a:t>Classificação</a:t>
            </a:r>
            <a:r>
              <a:rPr sz="14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FFFFFF"/>
                </a:solidFill>
                <a:latin typeface="Arial"/>
              </a:rPr>
              <a:t>provável</a:t>
            </a:r>
            <a:endParaRPr sz="1400" b="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200400" y="1874519"/>
            <a:ext cx="3794760" cy="365760"/>
          </a:xfrm>
          <a:prstGeom prst="rect">
            <a:avLst/>
          </a:prstGeom>
          <a:solidFill>
            <a:srgbClr val="193565"/>
          </a:solidFill>
          <a:ln w="15240">
            <a:solidFill>
              <a:srgbClr val="19356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8900" tIns="63500" rIns="88900" bIns="3810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Providência recomendada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995160" y="1874519"/>
            <a:ext cx="4663440" cy="365760"/>
          </a:xfrm>
          <a:prstGeom prst="rect">
            <a:avLst/>
          </a:prstGeom>
          <a:solidFill>
            <a:srgbClr val="193565"/>
          </a:solidFill>
          <a:ln w="15240">
            <a:solidFill>
              <a:srgbClr val="19356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8900" tIns="63500" rIns="88900" bIns="38100" rtlCol="0" anchor="ctr"/>
          <a:lstStyle/>
          <a:p>
            <a:pPr algn="ctr"/>
            <a:r>
              <a:rPr sz="1600" b="1" dirty="0">
                <a:solidFill>
                  <a:srgbClr val="FFFFFF"/>
                </a:solidFill>
                <a:latin typeface="Arial"/>
              </a:rPr>
              <a:t>Teste/</a:t>
            </a:r>
            <a:r>
              <a:rPr sz="1600" b="1" dirty="0" err="1">
                <a:solidFill>
                  <a:srgbClr val="FFFFFF"/>
                </a:solidFill>
                <a:latin typeface="Arial"/>
              </a:rPr>
              <a:t>evidência</a:t>
            </a:r>
            <a:r>
              <a:rPr sz="1600" b="1" dirty="0">
                <a:solidFill>
                  <a:srgbClr val="FFFFFF"/>
                </a:solidFill>
                <a:latin typeface="Arial"/>
              </a:rPr>
              <a:t>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94360" y="2240279"/>
            <a:ext cx="548640" cy="658368"/>
          </a:xfrm>
          <a:prstGeom prst="rect">
            <a:avLst/>
          </a:prstGeom>
          <a:solidFill>
            <a:srgbClr val="E9F1FA"/>
          </a:solidFill>
          <a:ln w="7620">
            <a:solidFill>
              <a:srgbClr val="BCC4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800" tIns="38100" rIns="50800" bIns="25400" rtlCol="0" anchor="ctr"/>
          <a:lstStyle/>
          <a:p>
            <a:pPr algn="ctr"/>
            <a:r>
              <a:rPr sz="1600" b="0">
                <a:solidFill>
                  <a:srgbClr val="193565"/>
                </a:solidFill>
                <a:latin typeface="Arial"/>
              </a:rPr>
              <a:t>A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143000" y="2240279"/>
            <a:ext cx="2057400" cy="658368"/>
          </a:xfrm>
          <a:prstGeom prst="rect">
            <a:avLst/>
          </a:prstGeom>
          <a:solidFill>
            <a:srgbClr val="E9F1FA"/>
          </a:solidFill>
          <a:ln w="7620">
            <a:solidFill>
              <a:srgbClr val="BCC4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800" tIns="38100" rIns="50800" bIns="25400" rtlCol="0" anchor="ctr"/>
          <a:lstStyle/>
          <a:p>
            <a:pPr algn="ctr"/>
            <a:r>
              <a:rPr sz="1600" b="1">
                <a:solidFill>
                  <a:srgbClr val="193565"/>
                </a:solidFill>
                <a:latin typeface="Arial"/>
              </a:rPr>
              <a:t>Ocioso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200400" y="2240279"/>
            <a:ext cx="3794760" cy="658368"/>
          </a:xfrm>
          <a:prstGeom prst="rect">
            <a:avLst/>
          </a:prstGeom>
          <a:solidFill>
            <a:srgbClr val="E9F1FA"/>
          </a:solidFill>
          <a:ln w="7620">
            <a:solidFill>
              <a:srgbClr val="BCC4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800" tIns="38100" rIns="50800" bIns="25400" rtlCol="0" anchor="ctr"/>
          <a:lstStyle/>
          <a:p>
            <a:pPr algn="ctr"/>
            <a:r>
              <a:rPr sz="1600" b="0">
                <a:solidFill>
                  <a:srgbClr val="1C2530"/>
                </a:solidFill>
                <a:latin typeface="Arial"/>
              </a:rPr>
              <a:t>Redistribuir, ceder ou transferir antes de nova compra.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995160" y="2240279"/>
            <a:ext cx="4663440" cy="658368"/>
          </a:xfrm>
          <a:prstGeom prst="rect">
            <a:avLst/>
          </a:prstGeom>
          <a:solidFill>
            <a:srgbClr val="E9F1FA"/>
          </a:solidFill>
          <a:ln w="7620">
            <a:solidFill>
              <a:srgbClr val="BCC4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800" tIns="38100" rIns="50800" bIns="25400" rtlCol="0" anchor="ctr"/>
          <a:lstStyle/>
          <a:p>
            <a:pPr algn="ctr"/>
            <a:r>
              <a:rPr sz="1600" b="0">
                <a:solidFill>
                  <a:srgbClr val="1C2530"/>
                </a:solidFill>
                <a:latin typeface="Arial"/>
              </a:rPr>
              <a:t>Verificar cadastro, local, demanda de outras unidades e registro da movimentação.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94360" y="2898647"/>
            <a:ext cx="548640" cy="658368"/>
          </a:xfrm>
          <a:prstGeom prst="rect">
            <a:avLst/>
          </a:prstGeom>
          <a:solidFill>
            <a:srgbClr val="FFFFFF"/>
          </a:solidFill>
          <a:ln w="7620">
            <a:solidFill>
              <a:srgbClr val="BCC4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800" tIns="38100" rIns="50800" bIns="25400" rtlCol="0" anchor="ctr"/>
          <a:lstStyle/>
          <a:p>
            <a:pPr algn="ctr"/>
            <a:r>
              <a:rPr sz="1600" b="0">
                <a:solidFill>
                  <a:srgbClr val="193565"/>
                </a:solidFill>
                <a:latin typeface="Arial"/>
              </a:rPr>
              <a:t>B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143000" y="2898647"/>
            <a:ext cx="2057400" cy="658368"/>
          </a:xfrm>
          <a:prstGeom prst="rect">
            <a:avLst/>
          </a:prstGeom>
          <a:solidFill>
            <a:srgbClr val="FFFFFF"/>
          </a:solidFill>
          <a:ln w="7620">
            <a:solidFill>
              <a:srgbClr val="BCC4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800" tIns="38100" rIns="50800" bIns="25400" rtlCol="0" anchor="ctr"/>
          <a:lstStyle/>
          <a:p>
            <a:pPr algn="ctr"/>
            <a:r>
              <a:rPr sz="1600" b="1">
                <a:solidFill>
                  <a:srgbClr val="193565"/>
                </a:solidFill>
                <a:latin typeface="Arial"/>
              </a:rPr>
              <a:t>Recuperável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200400" y="2898647"/>
            <a:ext cx="3794760" cy="658368"/>
          </a:xfrm>
          <a:prstGeom prst="rect">
            <a:avLst/>
          </a:prstGeom>
          <a:solidFill>
            <a:srgbClr val="FFFFFF"/>
          </a:solidFill>
          <a:ln w="7620">
            <a:solidFill>
              <a:srgbClr val="BCC4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800" tIns="38100" rIns="50800" bIns="25400" rtlCol="0" anchor="ctr"/>
          <a:lstStyle/>
          <a:p>
            <a:pPr algn="ctr"/>
            <a:r>
              <a:rPr sz="1600" b="0">
                <a:solidFill>
                  <a:srgbClr val="1C2530"/>
                </a:solidFill>
                <a:latin typeface="Arial"/>
              </a:rPr>
              <a:t>Providenciar reparo se mantida a vantagem econômica.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995160" y="2898647"/>
            <a:ext cx="4663440" cy="658368"/>
          </a:xfrm>
          <a:prstGeom prst="rect">
            <a:avLst/>
          </a:prstGeom>
          <a:solidFill>
            <a:srgbClr val="FFFFFF"/>
          </a:solidFill>
          <a:ln w="7620">
            <a:solidFill>
              <a:srgbClr val="BCC4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800" tIns="38100" rIns="50800" bIns="25400" rtlCol="0" anchor="ctr"/>
          <a:lstStyle/>
          <a:p>
            <a:pPr algn="ctr"/>
            <a:r>
              <a:rPr sz="1600" b="0">
                <a:solidFill>
                  <a:srgbClr val="1C2530"/>
                </a:solidFill>
                <a:latin typeface="Arial"/>
              </a:rPr>
              <a:t>Comparar orçamento com valor de mercado, utilidade e autorização.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94360" y="3557015"/>
            <a:ext cx="548640" cy="658368"/>
          </a:xfrm>
          <a:prstGeom prst="rect">
            <a:avLst/>
          </a:prstGeom>
          <a:solidFill>
            <a:srgbClr val="E9F1FA"/>
          </a:solidFill>
          <a:ln w="7620">
            <a:solidFill>
              <a:srgbClr val="BCC4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800" tIns="38100" rIns="50800" bIns="25400" rtlCol="0" anchor="ctr"/>
          <a:lstStyle/>
          <a:p>
            <a:pPr algn="ctr"/>
            <a:r>
              <a:rPr sz="1600" b="0">
                <a:solidFill>
                  <a:srgbClr val="193565"/>
                </a:solidFill>
                <a:latin typeface="Arial"/>
              </a:rPr>
              <a:t>C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143000" y="3557015"/>
            <a:ext cx="2057400" cy="658368"/>
          </a:xfrm>
          <a:prstGeom prst="rect">
            <a:avLst/>
          </a:prstGeom>
          <a:solidFill>
            <a:srgbClr val="E9F1FA"/>
          </a:solidFill>
          <a:ln w="7620">
            <a:solidFill>
              <a:srgbClr val="BCC4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800" tIns="38100" rIns="50800" bIns="25400" rtlCol="0" anchor="ctr"/>
          <a:lstStyle/>
          <a:p>
            <a:pPr algn="ctr"/>
            <a:r>
              <a:rPr sz="1600" b="1">
                <a:solidFill>
                  <a:srgbClr val="193565"/>
                </a:solidFill>
                <a:latin typeface="Arial"/>
              </a:rPr>
              <a:t>Antieconômico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200400" y="3557015"/>
            <a:ext cx="3794760" cy="658368"/>
          </a:xfrm>
          <a:prstGeom prst="rect">
            <a:avLst/>
          </a:prstGeom>
          <a:solidFill>
            <a:srgbClr val="E9F1FA"/>
          </a:solidFill>
          <a:ln w="7620">
            <a:solidFill>
              <a:srgbClr val="BCC4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800" tIns="38100" rIns="50800" bIns="25400" rtlCol="0" anchor="ctr"/>
          <a:lstStyle/>
          <a:p>
            <a:pPr algn="ctr"/>
            <a:r>
              <a:rPr sz="1600" b="0" dirty="0" err="1">
                <a:solidFill>
                  <a:srgbClr val="1C2530"/>
                </a:solidFill>
                <a:latin typeface="Arial"/>
              </a:rPr>
              <a:t>Analisar</a:t>
            </a:r>
            <a:r>
              <a:rPr sz="1600" b="0" dirty="0">
                <a:solidFill>
                  <a:srgbClr val="1C2530"/>
                </a:solidFill>
                <a:latin typeface="Arial"/>
              </a:rPr>
              <a:t> </a:t>
            </a:r>
            <a:r>
              <a:rPr lang="pt-BR" sz="1600" dirty="0">
                <a:solidFill>
                  <a:srgbClr val="1C2530"/>
                </a:solidFill>
                <a:latin typeface="Arial"/>
              </a:rPr>
              <a:t>possível </a:t>
            </a:r>
            <a:r>
              <a:rPr sz="1600" b="0" dirty="0" err="1">
                <a:solidFill>
                  <a:srgbClr val="1C2530"/>
                </a:solidFill>
                <a:latin typeface="Arial"/>
              </a:rPr>
              <a:t>alienação</a:t>
            </a:r>
            <a:r>
              <a:rPr sz="1600" b="0" dirty="0">
                <a:solidFill>
                  <a:srgbClr val="1C2530"/>
                </a:solidFill>
                <a:latin typeface="Arial"/>
              </a:rPr>
              <a:t>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995160" y="3557015"/>
            <a:ext cx="4663440" cy="658368"/>
          </a:xfrm>
          <a:prstGeom prst="rect">
            <a:avLst/>
          </a:prstGeom>
          <a:solidFill>
            <a:srgbClr val="E9F1FA"/>
          </a:solidFill>
          <a:ln w="7620">
            <a:solidFill>
              <a:srgbClr val="BCC4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800" tIns="38100" rIns="50800" bIns="25400" rtlCol="0" anchor="ctr"/>
          <a:lstStyle/>
          <a:p>
            <a:pPr algn="ctr"/>
            <a:r>
              <a:rPr sz="1600" b="0">
                <a:solidFill>
                  <a:srgbClr val="1C2530"/>
                </a:solidFill>
                <a:latin typeface="Arial"/>
              </a:rPr>
              <a:t>Examinar histórico de manutenção, consumo, dias parados e custo-benefício.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94360" y="4215383"/>
            <a:ext cx="548640" cy="658368"/>
          </a:xfrm>
          <a:prstGeom prst="rect">
            <a:avLst/>
          </a:prstGeom>
          <a:solidFill>
            <a:srgbClr val="FFFFFF"/>
          </a:solidFill>
          <a:ln w="7620">
            <a:solidFill>
              <a:srgbClr val="BCC4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800" tIns="38100" rIns="50800" bIns="25400" rtlCol="0" anchor="ctr"/>
          <a:lstStyle/>
          <a:p>
            <a:pPr algn="ctr"/>
            <a:r>
              <a:rPr sz="1600" b="0">
                <a:solidFill>
                  <a:srgbClr val="193565"/>
                </a:solidFill>
                <a:latin typeface="Arial"/>
              </a:rPr>
              <a:t>D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143000" y="4215383"/>
            <a:ext cx="2057400" cy="658368"/>
          </a:xfrm>
          <a:prstGeom prst="rect">
            <a:avLst/>
          </a:prstGeom>
          <a:solidFill>
            <a:srgbClr val="FFFFFF"/>
          </a:solidFill>
          <a:ln w="7620">
            <a:solidFill>
              <a:srgbClr val="BCC4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800" tIns="38100" rIns="50800" bIns="25400" rtlCol="0" anchor="ctr"/>
          <a:lstStyle/>
          <a:p>
            <a:pPr algn="ctr"/>
            <a:r>
              <a:rPr sz="1600" b="1">
                <a:solidFill>
                  <a:srgbClr val="193565"/>
                </a:solidFill>
                <a:latin typeface="Arial"/>
              </a:rPr>
              <a:t>Irrecuperável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200400" y="4215383"/>
            <a:ext cx="3794760" cy="658368"/>
          </a:xfrm>
          <a:prstGeom prst="rect">
            <a:avLst/>
          </a:prstGeom>
          <a:solidFill>
            <a:srgbClr val="FFFFFF"/>
          </a:solidFill>
          <a:ln w="7620">
            <a:solidFill>
              <a:srgbClr val="BCC4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800" tIns="38100" rIns="50800" bIns="25400" rtlCol="0" anchor="ctr"/>
          <a:lstStyle/>
          <a:p>
            <a:pPr algn="ctr"/>
            <a:r>
              <a:rPr sz="1600" b="0" dirty="0" err="1">
                <a:solidFill>
                  <a:srgbClr val="1C2530"/>
                </a:solidFill>
                <a:latin typeface="Arial"/>
              </a:rPr>
              <a:t>Instruir</a:t>
            </a:r>
            <a:r>
              <a:rPr sz="1600" b="0" dirty="0">
                <a:solidFill>
                  <a:srgbClr val="1C2530"/>
                </a:solidFill>
                <a:latin typeface="Arial"/>
              </a:rPr>
              <a:t> </a:t>
            </a:r>
            <a:r>
              <a:rPr sz="1600" b="0" dirty="0" err="1">
                <a:solidFill>
                  <a:srgbClr val="1C2530"/>
                </a:solidFill>
                <a:latin typeface="Arial"/>
              </a:rPr>
              <a:t>baixa</a:t>
            </a:r>
            <a:r>
              <a:rPr sz="1600" b="0" dirty="0">
                <a:solidFill>
                  <a:srgbClr val="1C2530"/>
                </a:solidFill>
                <a:latin typeface="Arial"/>
              </a:rPr>
              <a:t>/</a:t>
            </a:r>
            <a:r>
              <a:rPr sz="1600" b="0" dirty="0" err="1">
                <a:solidFill>
                  <a:srgbClr val="1C2530"/>
                </a:solidFill>
                <a:latin typeface="Arial"/>
              </a:rPr>
              <a:t>alienação</a:t>
            </a:r>
            <a:r>
              <a:rPr sz="1600" b="0" dirty="0">
                <a:solidFill>
                  <a:srgbClr val="1C2530"/>
                </a:solidFill>
                <a:latin typeface="Arial"/>
              </a:rPr>
              <a:t> </a:t>
            </a:r>
            <a:r>
              <a:rPr sz="1600" b="0" dirty="0" err="1">
                <a:solidFill>
                  <a:srgbClr val="1C2530"/>
                </a:solidFill>
                <a:latin typeface="Arial"/>
              </a:rPr>
              <a:t>como</a:t>
            </a:r>
            <a:r>
              <a:rPr sz="1600" b="0" dirty="0">
                <a:solidFill>
                  <a:srgbClr val="1C2530"/>
                </a:solidFill>
                <a:latin typeface="Arial"/>
              </a:rPr>
              <a:t> </a:t>
            </a:r>
            <a:r>
              <a:rPr sz="1600" b="0" dirty="0" err="1">
                <a:solidFill>
                  <a:srgbClr val="1C2530"/>
                </a:solidFill>
                <a:latin typeface="Arial"/>
              </a:rPr>
              <a:t>sucata</a:t>
            </a:r>
            <a:r>
              <a:rPr sz="1600" b="0" dirty="0">
                <a:solidFill>
                  <a:srgbClr val="1C2530"/>
                </a:solidFill>
                <a:latin typeface="Arial"/>
              </a:rPr>
              <a:t>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995160" y="4215383"/>
            <a:ext cx="4663440" cy="658368"/>
          </a:xfrm>
          <a:prstGeom prst="rect">
            <a:avLst/>
          </a:prstGeom>
          <a:solidFill>
            <a:srgbClr val="FFFFFF"/>
          </a:solidFill>
          <a:ln w="7620">
            <a:solidFill>
              <a:srgbClr val="BCC4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800" tIns="38100" rIns="50800" bIns="25400" rtlCol="0" anchor="ctr"/>
          <a:lstStyle/>
          <a:p>
            <a:pPr algn="ctr"/>
            <a:r>
              <a:rPr sz="1600" b="0">
                <a:solidFill>
                  <a:srgbClr val="1C2530"/>
                </a:solidFill>
                <a:latin typeface="Arial"/>
              </a:rPr>
              <a:t>Laudo técnico, avaliação, fotos, autorização e destinação final.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94360" y="4873751"/>
            <a:ext cx="548640" cy="658368"/>
          </a:xfrm>
          <a:prstGeom prst="rect">
            <a:avLst/>
          </a:prstGeom>
          <a:solidFill>
            <a:srgbClr val="E9F1FA"/>
          </a:solidFill>
          <a:ln w="7620">
            <a:solidFill>
              <a:srgbClr val="BCC4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800" tIns="38100" rIns="50800" bIns="25400" rtlCol="0" anchor="ctr"/>
          <a:lstStyle/>
          <a:p>
            <a:pPr algn="ctr"/>
            <a:r>
              <a:rPr sz="1600" b="0">
                <a:solidFill>
                  <a:srgbClr val="193565"/>
                </a:solidFill>
                <a:latin typeface="Arial"/>
              </a:rPr>
              <a:t>E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143000" y="4873751"/>
            <a:ext cx="2057400" cy="658368"/>
          </a:xfrm>
          <a:prstGeom prst="rect">
            <a:avLst/>
          </a:prstGeom>
          <a:solidFill>
            <a:srgbClr val="E9F1FA"/>
          </a:solidFill>
          <a:ln w="7620">
            <a:solidFill>
              <a:srgbClr val="BCC4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800" tIns="38100" rIns="50800" bIns="25400" rtlCol="0" anchor="ctr"/>
          <a:lstStyle/>
          <a:p>
            <a:pPr algn="ctr"/>
            <a:r>
              <a:rPr sz="1600" b="1">
                <a:solidFill>
                  <a:srgbClr val="193565"/>
                </a:solidFill>
                <a:latin typeface="Arial"/>
              </a:rPr>
              <a:t>Falha de movimentação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200400" y="4873751"/>
            <a:ext cx="3794760" cy="658368"/>
          </a:xfrm>
          <a:prstGeom prst="rect">
            <a:avLst/>
          </a:prstGeom>
          <a:solidFill>
            <a:srgbClr val="E9F1FA"/>
          </a:solidFill>
          <a:ln w="7620">
            <a:solidFill>
              <a:srgbClr val="BCC4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800" tIns="38100" rIns="50800" bIns="25400" rtlCol="0" anchor="ctr"/>
          <a:lstStyle/>
          <a:p>
            <a:pPr algn="ctr"/>
            <a:r>
              <a:rPr sz="1600" b="0">
                <a:solidFill>
                  <a:srgbClr val="1C2530"/>
                </a:solidFill>
                <a:latin typeface="Arial"/>
              </a:rPr>
              <a:t>Regularizar termo, localização, responsável e sistema.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995160" y="4873751"/>
            <a:ext cx="4663440" cy="658368"/>
          </a:xfrm>
          <a:prstGeom prst="rect">
            <a:avLst/>
          </a:prstGeom>
          <a:solidFill>
            <a:srgbClr val="E9F1FA"/>
          </a:solidFill>
          <a:ln w="7620">
            <a:solidFill>
              <a:srgbClr val="BCC4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0800" tIns="38100" rIns="50800" bIns="25400" rtlCol="0" anchor="ctr"/>
          <a:lstStyle/>
          <a:p>
            <a:pPr algn="ctr"/>
            <a:r>
              <a:rPr sz="1600" b="0">
                <a:solidFill>
                  <a:srgbClr val="1C2530"/>
                </a:solidFill>
                <a:latin typeface="Arial"/>
              </a:rPr>
              <a:t>Conferência física, termo de transferência/cautela e atualização cadastral.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1005840" y="5733287"/>
            <a:ext cx="9875520" cy="457200"/>
          </a:xfrm>
          <a:prstGeom prst="roundRect">
            <a:avLst/>
          </a:prstGeom>
          <a:solidFill>
            <a:srgbClr val="FFF9E2"/>
          </a:solidFill>
          <a:ln w="15240">
            <a:solidFill>
              <a:srgbClr val="F8CC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8900" tIns="63500" rIns="88900" bIns="38100" rtlCol="0" anchor="ctr"/>
          <a:lstStyle/>
          <a:p>
            <a:pPr algn="ctr"/>
            <a:r>
              <a:rPr sz="1600" b="1" dirty="0">
                <a:solidFill>
                  <a:srgbClr val="1C2530"/>
                </a:solidFill>
                <a:latin typeface="Arial"/>
              </a:rPr>
              <a:t>A </a:t>
            </a:r>
            <a:r>
              <a:rPr sz="1600" b="1" dirty="0" err="1">
                <a:solidFill>
                  <a:srgbClr val="1C2530"/>
                </a:solidFill>
                <a:latin typeface="Arial"/>
              </a:rPr>
              <a:t>conclusão</a:t>
            </a:r>
            <a:r>
              <a:rPr sz="1600" b="1" dirty="0">
                <a:solidFill>
                  <a:srgbClr val="1C2530"/>
                </a:solidFill>
                <a:latin typeface="Arial"/>
              </a:rPr>
              <a:t> </a:t>
            </a:r>
            <a:r>
              <a:rPr sz="1600" b="1" dirty="0" err="1">
                <a:solidFill>
                  <a:srgbClr val="1C2530"/>
                </a:solidFill>
                <a:latin typeface="Arial"/>
              </a:rPr>
              <a:t>não</a:t>
            </a:r>
            <a:r>
              <a:rPr sz="1600" b="1" dirty="0">
                <a:solidFill>
                  <a:srgbClr val="1C2530"/>
                </a:solidFill>
                <a:latin typeface="Arial"/>
              </a:rPr>
              <a:t> </a:t>
            </a:r>
            <a:r>
              <a:rPr sz="1600" b="1" dirty="0" err="1">
                <a:solidFill>
                  <a:srgbClr val="1C2530"/>
                </a:solidFill>
                <a:latin typeface="Arial"/>
              </a:rPr>
              <a:t>deve</a:t>
            </a:r>
            <a:r>
              <a:rPr sz="1600" b="1" dirty="0">
                <a:solidFill>
                  <a:srgbClr val="1C2530"/>
                </a:solidFill>
                <a:latin typeface="Arial"/>
              </a:rPr>
              <a:t> ser “</a:t>
            </a:r>
            <a:r>
              <a:rPr sz="1600" b="1" dirty="0" err="1">
                <a:solidFill>
                  <a:srgbClr val="1C2530"/>
                </a:solidFill>
                <a:latin typeface="Arial"/>
              </a:rPr>
              <a:t>baixar</a:t>
            </a:r>
            <a:r>
              <a:rPr sz="1600" b="1" dirty="0">
                <a:solidFill>
                  <a:srgbClr val="1C2530"/>
                </a:solidFill>
                <a:latin typeface="Arial"/>
              </a:rPr>
              <a:t> </a:t>
            </a:r>
            <a:r>
              <a:rPr sz="1600" b="1" dirty="0" err="1">
                <a:solidFill>
                  <a:srgbClr val="1C2530"/>
                </a:solidFill>
                <a:latin typeface="Arial"/>
              </a:rPr>
              <a:t>tudo</a:t>
            </a:r>
            <a:r>
              <a:rPr sz="1600" b="1" dirty="0">
                <a:solidFill>
                  <a:srgbClr val="1C2530"/>
                </a:solidFill>
                <a:latin typeface="Arial"/>
              </a:rPr>
              <a:t>”. Primeiro: </a:t>
            </a:r>
            <a:r>
              <a:rPr sz="1600" b="1" dirty="0" err="1">
                <a:solidFill>
                  <a:srgbClr val="1C2530"/>
                </a:solidFill>
                <a:latin typeface="Arial"/>
              </a:rPr>
              <a:t>classificar</a:t>
            </a:r>
            <a:r>
              <a:rPr sz="1600" b="1" dirty="0">
                <a:solidFill>
                  <a:srgbClr val="1C2530"/>
                </a:solidFill>
                <a:latin typeface="Arial"/>
              </a:rPr>
              <a:t>, </a:t>
            </a:r>
            <a:r>
              <a:rPr sz="1600" b="1" dirty="0" err="1">
                <a:solidFill>
                  <a:srgbClr val="1C2530"/>
                </a:solidFill>
                <a:latin typeface="Arial"/>
              </a:rPr>
              <a:t>avaliar</a:t>
            </a:r>
            <a:r>
              <a:rPr sz="1600" b="1" dirty="0">
                <a:solidFill>
                  <a:srgbClr val="1C2530"/>
                </a:solidFill>
                <a:latin typeface="Arial"/>
              </a:rPr>
              <a:t>, </a:t>
            </a:r>
            <a:r>
              <a:rPr sz="1600" b="1" dirty="0" err="1">
                <a:solidFill>
                  <a:srgbClr val="1C2530"/>
                </a:solidFill>
                <a:latin typeface="Arial"/>
              </a:rPr>
              <a:t>fundamentar</a:t>
            </a:r>
            <a:r>
              <a:rPr sz="1600" b="1" dirty="0">
                <a:solidFill>
                  <a:srgbClr val="1C2530"/>
                </a:solidFill>
                <a:latin typeface="Arial"/>
              </a:rPr>
              <a:t>, </a:t>
            </a:r>
            <a:r>
              <a:rPr sz="1600" b="1" dirty="0" err="1">
                <a:solidFill>
                  <a:srgbClr val="1C2530"/>
                </a:solidFill>
                <a:latin typeface="Arial"/>
              </a:rPr>
              <a:t>escolher</a:t>
            </a:r>
            <a:r>
              <a:rPr sz="1600" b="1" dirty="0">
                <a:solidFill>
                  <a:srgbClr val="1C2530"/>
                </a:solidFill>
                <a:latin typeface="Arial"/>
              </a:rPr>
              <a:t> a </a:t>
            </a:r>
            <a:r>
              <a:rPr sz="1600" b="1" dirty="0" err="1">
                <a:solidFill>
                  <a:srgbClr val="1C2530"/>
                </a:solidFill>
                <a:latin typeface="Arial"/>
              </a:rPr>
              <a:t>destinação</a:t>
            </a:r>
            <a:r>
              <a:rPr sz="1600" b="1" dirty="0">
                <a:solidFill>
                  <a:srgbClr val="1C2530"/>
                </a:solidFill>
                <a:latin typeface="Arial"/>
              </a:rPr>
              <a:t> e registrar </a:t>
            </a:r>
            <a:r>
              <a:rPr sz="1600" b="1" dirty="0" err="1">
                <a:solidFill>
                  <a:srgbClr val="1C2530"/>
                </a:solidFill>
                <a:latin typeface="Arial"/>
              </a:rPr>
              <a:t>os</a:t>
            </a:r>
            <a:r>
              <a:rPr sz="1600" b="1" dirty="0">
                <a:solidFill>
                  <a:srgbClr val="1C2530"/>
                </a:solidFill>
                <a:latin typeface="Arial"/>
              </a:rPr>
              <a:t> </a:t>
            </a:r>
            <a:r>
              <a:rPr sz="1600" b="1" dirty="0" err="1">
                <a:solidFill>
                  <a:srgbClr val="1C2530"/>
                </a:solidFill>
                <a:latin typeface="Arial"/>
              </a:rPr>
              <a:t>efeitos</a:t>
            </a:r>
            <a:r>
              <a:rPr sz="1600" b="1" dirty="0">
                <a:solidFill>
                  <a:srgbClr val="1C2530"/>
                </a:solidFill>
                <a:latin typeface="Arial"/>
              </a:rPr>
              <a:t> </a:t>
            </a:r>
            <a:r>
              <a:rPr sz="1600" b="1" dirty="0" err="1">
                <a:solidFill>
                  <a:srgbClr val="1C2530"/>
                </a:solidFill>
                <a:latin typeface="Arial"/>
              </a:rPr>
              <a:t>patrimoniais</a:t>
            </a:r>
            <a:r>
              <a:rPr sz="1600" b="1" dirty="0">
                <a:solidFill>
                  <a:srgbClr val="1C2530"/>
                </a:solidFill>
                <a:latin typeface="Arial"/>
              </a:rPr>
              <a:t> e </a:t>
            </a:r>
            <a:r>
              <a:rPr sz="1600" b="1" dirty="0" err="1">
                <a:solidFill>
                  <a:srgbClr val="1C2530"/>
                </a:solidFill>
                <a:latin typeface="Arial"/>
              </a:rPr>
              <a:t>contábeis</a:t>
            </a:r>
            <a:r>
              <a:rPr sz="1600" b="1" dirty="0">
                <a:solidFill>
                  <a:srgbClr val="1C2530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43000" cy="6400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118872" y="155448"/>
            <a:ext cx="841248" cy="50292"/>
          </a:xfrm>
          <a:prstGeom prst="rect">
            <a:avLst/>
          </a:prstGeom>
          <a:solidFill>
            <a:srgbClr val="315B9E"/>
          </a:solidFill>
          <a:ln w="12700">
            <a:solidFill>
              <a:srgbClr val="315B9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594360" y="6492240"/>
            <a:ext cx="9921240" cy="0"/>
          </a:xfrm>
          <a:prstGeom prst="line">
            <a:avLst/>
          </a:prstGeom>
          <a:noFill/>
          <a:ln w="8890">
            <a:solidFill>
              <a:srgbClr val="A8B3B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6"/>
          <p:cNvSpPr/>
          <p:nvPr/>
        </p:nvSpPr>
        <p:spPr>
          <a:xfrm>
            <a:off x="594360" y="868680"/>
            <a:ext cx="10972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17324D"/>
                </a:solidFill>
                <a:latin typeface="Arial" pitchFamily="34" charset="0"/>
                <a:cs typeface="Arial" pitchFamily="34" charset="-120"/>
              </a:rPr>
              <a:t>ACHADOS RECORRENTES DO TCE</a:t>
            </a:r>
            <a:endParaRPr lang="en-US" dirty="0"/>
          </a:p>
        </p:txBody>
      </p:sp>
      <p:sp>
        <p:nvSpPr>
          <p:cNvPr id="10" name="Shape 7"/>
          <p:cNvSpPr/>
          <p:nvPr/>
        </p:nvSpPr>
        <p:spPr>
          <a:xfrm>
            <a:off x="777240" y="1691640"/>
            <a:ext cx="4983480" cy="658368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4605">
            <a:solidFill>
              <a:srgbClr val="F22F3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8"/>
          <p:cNvSpPr/>
          <p:nvPr/>
        </p:nvSpPr>
        <p:spPr>
          <a:xfrm>
            <a:off x="923544" y="1847088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F22F3A"/>
                </a:solidFill>
              </a:rPr>
              <a:t>⚑</a:t>
            </a: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1344168" y="1865376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102A43"/>
                </a:solidFill>
              </a:rPr>
              <a:t>Não existe normativo patrimonial</a:t>
            </a:r>
            <a:endParaRPr lang="en-US" dirty="0"/>
          </a:p>
        </p:txBody>
      </p:sp>
      <p:sp>
        <p:nvSpPr>
          <p:cNvPr id="13" name="Shape 10"/>
          <p:cNvSpPr/>
          <p:nvPr/>
        </p:nvSpPr>
        <p:spPr>
          <a:xfrm>
            <a:off x="6263640" y="1691640"/>
            <a:ext cx="4983480" cy="658368"/>
          </a:xfrm>
          <a:prstGeom prst="roundRect">
            <a:avLst>
              <a:gd name="adj" fmla="val 5556"/>
            </a:avLst>
          </a:prstGeom>
          <a:solidFill>
            <a:srgbClr val="FFF0F1"/>
          </a:solidFill>
          <a:ln w="14605">
            <a:solidFill>
              <a:srgbClr val="F22F3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1"/>
          <p:cNvSpPr/>
          <p:nvPr/>
        </p:nvSpPr>
        <p:spPr>
          <a:xfrm>
            <a:off x="6409944" y="1847088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F22F3A"/>
                </a:solidFill>
              </a:rPr>
              <a:t>⚑</a:t>
            </a: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6830568" y="1865376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102A43"/>
                </a:solidFill>
              </a:rPr>
              <a:t>Setor sem estrutura definida</a:t>
            </a:r>
            <a:endParaRPr lang="en-US" dirty="0"/>
          </a:p>
        </p:txBody>
      </p:sp>
      <p:sp>
        <p:nvSpPr>
          <p:cNvPr id="16" name="Shape 13"/>
          <p:cNvSpPr/>
          <p:nvPr/>
        </p:nvSpPr>
        <p:spPr>
          <a:xfrm>
            <a:off x="777240" y="2560320"/>
            <a:ext cx="4983480" cy="658368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4605">
            <a:solidFill>
              <a:srgbClr val="F22F3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4"/>
          <p:cNvSpPr/>
          <p:nvPr/>
        </p:nvSpPr>
        <p:spPr>
          <a:xfrm>
            <a:off x="923544" y="2715768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F22F3A"/>
                </a:solidFill>
              </a:rPr>
              <a:t>⚑</a:t>
            </a: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1344168" y="2734056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102A43"/>
                </a:solidFill>
              </a:rPr>
              <a:t>Bens sem responsável</a:t>
            </a:r>
            <a:endParaRPr lang="en-US" dirty="0"/>
          </a:p>
        </p:txBody>
      </p:sp>
      <p:sp>
        <p:nvSpPr>
          <p:cNvPr id="19" name="Shape 16"/>
          <p:cNvSpPr/>
          <p:nvPr/>
        </p:nvSpPr>
        <p:spPr>
          <a:xfrm>
            <a:off x="6263640" y="2560320"/>
            <a:ext cx="4983480" cy="658368"/>
          </a:xfrm>
          <a:prstGeom prst="roundRect">
            <a:avLst>
              <a:gd name="adj" fmla="val 5556"/>
            </a:avLst>
          </a:prstGeom>
          <a:solidFill>
            <a:srgbClr val="FFF0F1"/>
          </a:solidFill>
          <a:ln w="14605">
            <a:solidFill>
              <a:srgbClr val="F22F3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7"/>
          <p:cNvSpPr/>
          <p:nvPr/>
        </p:nvSpPr>
        <p:spPr>
          <a:xfrm>
            <a:off x="6409944" y="2715768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F22F3A"/>
                </a:solidFill>
              </a:rPr>
              <a:t>⚑</a:t>
            </a:r>
            <a:endParaRPr lang="en-US" dirty="0"/>
          </a:p>
        </p:txBody>
      </p:sp>
      <p:sp>
        <p:nvSpPr>
          <p:cNvPr id="21" name="Text 18"/>
          <p:cNvSpPr/>
          <p:nvPr/>
        </p:nvSpPr>
        <p:spPr>
          <a:xfrm>
            <a:off x="6830568" y="2734056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102A43"/>
                </a:solidFill>
              </a:rPr>
              <a:t>Inventário incompleto ou formal</a:t>
            </a:r>
            <a:endParaRPr lang="en-US" dirty="0"/>
          </a:p>
        </p:txBody>
      </p:sp>
      <p:sp>
        <p:nvSpPr>
          <p:cNvPr id="22" name="Shape 19"/>
          <p:cNvSpPr/>
          <p:nvPr/>
        </p:nvSpPr>
        <p:spPr>
          <a:xfrm>
            <a:off x="777240" y="3429000"/>
            <a:ext cx="4983480" cy="658368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4605">
            <a:solidFill>
              <a:srgbClr val="F22F3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Text 20"/>
          <p:cNvSpPr/>
          <p:nvPr/>
        </p:nvSpPr>
        <p:spPr>
          <a:xfrm>
            <a:off x="923544" y="3584448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F22F3A"/>
                </a:solidFill>
              </a:rPr>
              <a:t>⚑</a:t>
            </a:r>
            <a:endParaRPr lang="en-US" dirty="0"/>
          </a:p>
        </p:txBody>
      </p:sp>
      <p:sp>
        <p:nvSpPr>
          <p:cNvPr id="24" name="Text 21"/>
          <p:cNvSpPr/>
          <p:nvPr/>
        </p:nvSpPr>
        <p:spPr>
          <a:xfrm>
            <a:off x="1344168" y="3602736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102A43"/>
                </a:solidFill>
              </a:rPr>
              <a:t>Bens não localizados</a:t>
            </a:r>
            <a:endParaRPr lang="en-US" dirty="0"/>
          </a:p>
        </p:txBody>
      </p:sp>
      <p:sp>
        <p:nvSpPr>
          <p:cNvPr id="25" name="Shape 22"/>
          <p:cNvSpPr/>
          <p:nvPr/>
        </p:nvSpPr>
        <p:spPr>
          <a:xfrm>
            <a:off x="6263640" y="3429000"/>
            <a:ext cx="4983480" cy="658368"/>
          </a:xfrm>
          <a:prstGeom prst="roundRect">
            <a:avLst>
              <a:gd name="adj" fmla="val 5556"/>
            </a:avLst>
          </a:prstGeom>
          <a:solidFill>
            <a:srgbClr val="FFF0F1"/>
          </a:solidFill>
          <a:ln w="14605">
            <a:solidFill>
              <a:srgbClr val="F22F3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3"/>
          <p:cNvSpPr/>
          <p:nvPr/>
        </p:nvSpPr>
        <p:spPr>
          <a:xfrm>
            <a:off x="6409944" y="3584448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F22F3A"/>
                </a:solidFill>
              </a:rPr>
              <a:t>⚑</a:t>
            </a:r>
            <a:endParaRPr lang="en-US" dirty="0"/>
          </a:p>
        </p:txBody>
      </p:sp>
      <p:sp>
        <p:nvSpPr>
          <p:cNvPr id="27" name="Text 24"/>
          <p:cNvSpPr/>
          <p:nvPr/>
        </p:nvSpPr>
        <p:spPr>
          <a:xfrm>
            <a:off x="6830568" y="3602736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102A43"/>
                </a:solidFill>
              </a:rPr>
              <a:t>Patrimônio ≠ contabilidade</a:t>
            </a:r>
            <a:endParaRPr lang="en-US" dirty="0"/>
          </a:p>
        </p:txBody>
      </p:sp>
      <p:sp>
        <p:nvSpPr>
          <p:cNvPr id="28" name="Shape 25"/>
          <p:cNvSpPr/>
          <p:nvPr/>
        </p:nvSpPr>
        <p:spPr>
          <a:xfrm>
            <a:off x="777240" y="4297680"/>
            <a:ext cx="4983480" cy="658368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4605">
            <a:solidFill>
              <a:srgbClr val="F22F3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Text 26"/>
          <p:cNvSpPr/>
          <p:nvPr/>
        </p:nvSpPr>
        <p:spPr>
          <a:xfrm>
            <a:off x="923544" y="4453128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F22F3A"/>
                </a:solidFill>
              </a:rPr>
              <a:t>⚑</a:t>
            </a:r>
            <a:endParaRPr lang="en-US" dirty="0"/>
          </a:p>
        </p:txBody>
      </p:sp>
      <p:sp>
        <p:nvSpPr>
          <p:cNvPr id="30" name="Text 27"/>
          <p:cNvSpPr/>
          <p:nvPr/>
        </p:nvSpPr>
        <p:spPr>
          <a:xfrm>
            <a:off x="1344168" y="4471416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102A43"/>
                </a:solidFill>
              </a:rPr>
              <a:t>Movimentações sem registro</a:t>
            </a:r>
            <a:endParaRPr lang="en-US" dirty="0"/>
          </a:p>
        </p:txBody>
      </p:sp>
      <p:sp>
        <p:nvSpPr>
          <p:cNvPr id="31" name="Shape 28"/>
          <p:cNvSpPr/>
          <p:nvPr/>
        </p:nvSpPr>
        <p:spPr>
          <a:xfrm>
            <a:off x="6263640" y="4297680"/>
            <a:ext cx="4983480" cy="658368"/>
          </a:xfrm>
          <a:prstGeom prst="roundRect">
            <a:avLst>
              <a:gd name="adj" fmla="val 5556"/>
            </a:avLst>
          </a:prstGeom>
          <a:solidFill>
            <a:srgbClr val="FFF0F1"/>
          </a:solidFill>
          <a:ln w="14605">
            <a:solidFill>
              <a:srgbClr val="F22F3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Text 29"/>
          <p:cNvSpPr/>
          <p:nvPr/>
        </p:nvSpPr>
        <p:spPr>
          <a:xfrm>
            <a:off x="6409944" y="4453128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F22F3A"/>
                </a:solidFill>
              </a:rPr>
              <a:t>⚑</a:t>
            </a:r>
            <a:endParaRPr lang="en-US" dirty="0"/>
          </a:p>
        </p:txBody>
      </p:sp>
      <p:sp>
        <p:nvSpPr>
          <p:cNvPr id="33" name="Text 30"/>
          <p:cNvSpPr/>
          <p:nvPr/>
        </p:nvSpPr>
        <p:spPr>
          <a:xfrm>
            <a:off x="6830568" y="4471416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102A43"/>
                </a:solidFill>
              </a:rPr>
              <a:t>Inservíveis acumulados</a:t>
            </a:r>
            <a:endParaRPr lang="en-US" dirty="0"/>
          </a:p>
        </p:txBody>
      </p:sp>
      <p:sp>
        <p:nvSpPr>
          <p:cNvPr id="34" name="Text 31"/>
          <p:cNvSpPr/>
          <p:nvPr/>
        </p:nvSpPr>
        <p:spPr>
          <a:xfrm>
            <a:off x="1097280" y="5550408"/>
            <a:ext cx="9418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buNone/>
            </a:pPr>
            <a:r>
              <a:rPr b="0" dirty="0" err="1">
                <a:solidFill>
                  <a:srgbClr val="142D46"/>
                </a:solidFill>
                <a:latin typeface="Arial"/>
              </a:rPr>
              <a:t>Achados</a:t>
            </a:r>
            <a:r>
              <a:rPr b="0" dirty="0">
                <a:solidFill>
                  <a:srgbClr val="142D46"/>
                </a:solidFill>
                <a:latin typeface="Arial"/>
              </a:rPr>
              <a:t> </a:t>
            </a:r>
            <a:r>
              <a:rPr b="0" dirty="0" err="1">
                <a:solidFill>
                  <a:srgbClr val="142D46"/>
                </a:solidFill>
                <a:latin typeface="Arial"/>
              </a:rPr>
              <a:t>recorrentes</a:t>
            </a:r>
            <a:r>
              <a:rPr b="0" dirty="0">
                <a:solidFill>
                  <a:srgbClr val="142D46"/>
                </a:solidFill>
                <a:latin typeface="Arial"/>
              </a:rPr>
              <a:t> no TCE-PI: </a:t>
            </a:r>
            <a:r>
              <a:rPr b="0" dirty="0" err="1">
                <a:solidFill>
                  <a:srgbClr val="142D46"/>
                </a:solidFill>
                <a:latin typeface="Arial"/>
              </a:rPr>
              <a:t>ausência</a:t>
            </a:r>
            <a:r>
              <a:rPr b="0" dirty="0">
                <a:solidFill>
                  <a:srgbClr val="142D46"/>
                </a:solidFill>
                <a:latin typeface="Arial"/>
              </a:rPr>
              <a:t> de </a:t>
            </a:r>
            <a:r>
              <a:rPr b="0" dirty="0" err="1">
                <a:solidFill>
                  <a:srgbClr val="142D46"/>
                </a:solidFill>
                <a:latin typeface="Arial"/>
              </a:rPr>
              <a:t>normativo</a:t>
            </a:r>
            <a:r>
              <a:rPr b="0" dirty="0">
                <a:solidFill>
                  <a:srgbClr val="142D46"/>
                </a:solidFill>
                <a:latin typeface="Arial"/>
              </a:rPr>
              <a:t>, </a:t>
            </a:r>
            <a:r>
              <a:rPr b="0" dirty="0" err="1">
                <a:solidFill>
                  <a:srgbClr val="142D46"/>
                </a:solidFill>
                <a:latin typeface="Arial"/>
              </a:rPr>
              <a:t>unidade</a:t>
            </a:r>
            <a:r>
              <a:rPr b="0" dirty="0">
                <a:solidFill>
                  <a:srgbClr val="142D46"/>
                </a:solidFill>
                <a:latin typeface="Arial"/>
              </a:rPr>
              <a:t> patrimonial </a:t>
            </a:r>
            <a:r>
              <a:rPr b="0" dirty="0" err="1">
                <a:solidFill>
                  <a:srgbClr val="142D46"/>
                </a:solidFill>
                <a:latin typeface="Arial"/>
              </a:rPr>
              <a:t>frágil</a:t>
            </a:r>
            <a:r>
              <a:rPr b="0" dirty="0">
                <a:solidFill>
                  <a:srgbClr val="142D46"/>
                </a:solidFill>
                <a:latin typeface="Arial"/>
              </a:rPr>
              <a:t>, </a:t>
            </a:r>
            <a:r>
              <a:rPr b="0" dirty="0" err="1">
                <a:solidFill>
                  <a:srgbClr val="142D46"/>
                </a:solidFill>
                <a:latin typeface="Arial"/>
              </a:rPr>
              <a:t>registros</a:t>
            </a:r>
            <a:r>
              <a:rPr b="0" dirty="0">
                <a:solidFill>
                  <a:srgbClr val="142D46"/>
                </a:solidFill>
                <a:latin typeface="Arial"/>
              </a:rPr>
              <a:t> </a:t>
            </a:r>
            <a:r>
              <a:rPr b="0" dirty="0" err="1">
                <a:solidFill>
                  <a:srgbClr val="142D46"/>
                </a:solidFill>
                <a:latin typeface="Arial"/>
              </a:rPr>
              <a:t>deficientes</a:t>
            </a:r>
            <a:r>
              <a:rPr b="0" dirty="0">
                <a:solidFill>
                  <a:srgbClr val="142D46"/>
                </a:solidFill>
                <a:latin typeface="Arial"/>
              </a:rPr>
              <a:t>, </a:t>
            </a:r>
            <a:r>
              <a:rPr b="0" dirty="0" err="1">
                <a:solidFill>
                  <a:srgbClr val="142D46"/>
                </a:solidFill>
                <a:latin typeface="Arial"/>
              </a:rPr>
              <a:t>inventário</a:t>
            </a:r>
            <a:r>
              <a:rPr b="0" dirty="0">
                <a:solidFill>
                  <a:srgbClr val="142D46"/>
                </a:solidFill>
                <a:latin typeface="Arial"/>
              </a:rPr>
              <a:t> </a:t>
            </a:r>
            <a:r>
              <a:rPr b="0" dirty="0" err="1">
                <a:solidFill>
                  <a:srgbClr val="142D46"/>
                </a:solidFill>
                <a:latin typeface="Arial"/>
              </a:rPr>
              <a:t>incompleto</a:t>
            </a:r>
            <a:r>
              <a:rPr b="0" dirty="0">
                <a:solidFill>
                  <a:srgbClr val="142D46"/>
                </a:solidFill>
                <a:latin typeface="Arial"/>
              </a:rPr>
              <a:t>, </a:t>
            </a:r>
            <a:r>
              <a:rPr b="0" dirty="0" err="1">
                <a:solidFill>
                  <a:srgbClr val="142D46"/>
                </a:solidFill>
                <a:latin typeface="Arial"/>
              </a:rPr>
              <a:t>falta</a:t>
            </a:r>
            <a:r>
              <a:rPr b="0" dirty="0">
                <a:solidFill>
                  <a:srgbClr val="142D46"/>
                </a:solidFill>
                <a:latin typeface="Arial"/>
              </a:rPr>
              <a:t> de </a:t>
            </a:r>
            <a:r>
              <a:rPr b="0" dirty="0" err="1">
                <a:solidFill>
                  <a:srgbClr val="142D46"/>
                </a:solidFill>
                <a:latin typeface="Arial"/>
              </a:rPr>
              <a:t>termos</a:t>
            </a:r>
            <a:r>
              <a:rPr b="0" dirty="0">
                <a:solidFill>
                  <a:srgbClr val="142D46"/>
                </a:solidFill>
                <a:latin typeface="Arial"/>
              </a:rPr>
              <a:t> e bens </a:t>
            </a:r>
            <a:r>
              <a:rPr b="0" dirty="0" err="1">
                <a:solidFill>
                  <a:srgbClr val="142D46"/>
                </a:solidFill>
                <a:latin typeface="Arial"/>
              </a:rPr>
              <a:t>não</a:t>
            </a:r>
            <a:r>
              <a:rPr b="0" dirty="0">
                <a:solidFill>
                  <a:srgbClr val="142D46"/>
                </a:solidFill>
                <a:latin typeface="Arial"/>
              </a:rPr>
              <a:t> </a:t>
            </a:r>
            <a:r>
              <a:rPr b="0" dirty="0" err="1">
                <a:solidFill>
                  <a:srgbClr val="142D46"/>
                </a:solidFill>
                <a:latin typeface="Arial"/>
              </a:rPr>
              <a:t>localizados</a:t>
            </a:r>
            <a:r>
              <a:rPr b="0" dirty="0">
                <a:solidFill>
                  <a:srgbClr val="142D46"/>
                </a:solidFill>
                <a:latin typeface="Arial"/>
              </a:rPr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15568" cy="63500"/>
          </a:xfrm>
          <a:prstGeom prst="rect">
            <a:avLst/>
          </a:prstGeom>
          <a:solidFill>
            <a:srgbClr val="1836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3" name="Rectangle 2"/>
          <p:cNvSpPr/>
          <p:nvPr/>
        </p:nvSpPr>
        <p:spPr>
          <a:xfrm>
            <a:off x="128016" y="146304"/>
            <a:ext cx="804672" cy="50800"/>
          </a:xfrm>
          <a:prstGeom prst="rect">
            <a:avLst/>
          </a:prstGeom>
          <a:solidFill>
            <a:srgbClr val="2D87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4" name="TextBox 3"/>
          <p:cNvSpPr txBox="1"/>
          <p:nvPr/>
        </p:nvSpPr>
        <p:spPr>
          <a:xfrm>
            <a:off x="640080" y="355098"/>
            <a:ext cx="10972800" cy="31393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b="1" i="0" dirty="0">
                <a:solidFill>
                  <a:schemeClr val="bg1"/>
                </a:solidFill>
                <a:latin typeface="Arial"/>
              </a:rPr>
              <a:t>Mapa dos </a:t>
            </a:r>
            <a:r>
              <a:rPr b="1" i="0" dirty="0" err="1">
                <a:solidFill>
                  <a:schemeClr val="bg1"/>
                </a:solidFill>
                <a:latin typeface="Arial"/>
              </a:rPr>
              <a:t>principais</a:t>
            </a:r>
            <a:r>
              <a:rPr b="1" i="0" dirty="0">
                <a:solidFill>
                  <a:schemeClr val="bg1"/>
                </a:solidFill>
                <a:latin typeface="Arial"/>
              </a:rPr>
              <a:t> </a:t>
            </a:r>
            <a:r>
              <a:rPr b="1" i="0" dirty="0" err="1">
                <a:solidFill>
                  <a:schemeClr val="bg1"/>
                </a:solidFill>
                <a:latin typeface="Arial"/>
              </a:rPr>
              <a:t>riscos</a:t>
            </a:r>
            <a:r>
              <a:rPr b="1" i="0" dirty="0">
                <a:solidFill>
                  <a:schemeClr val="bg1"/>
                </a:solidFill>
                <a:latin typeface="Arial"/>
              </a:rPr>
              <a:t> </a:t>
            </a:r>
            <a:r>
              <a:rPr b="1" i="0" dirty="0" err="1">
                <a:solidFill>
                  <a:schemeClr val="bg1"/>
                </a:solidFill>
                <a:latin typeface="Arial"/>
              </a:rPr>
              <a:t>patrimoniais</a:t>
            </a:r>
            <a:endParaRPr b="1" i="0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94360" y="6528816"/>
            <a:ext cx="9966960" cy="12700"/>
          </a:xfrm>
          <a:prstGeom prst="rect">
            <a:avLst/>
          </a:prstGeom>
          <a:solidFill>
            <a:srgbClr val="C4CF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pic>
        <p:nvPicPr>
          <p:cNvPr id="8" name="Picture 7" descr="footer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6768" y="6291072"/>
            <a:ext cx="411763" cy="310896"/>
          </a:xfrm>
          <a:prstGeom prst="rect">
            <a:avLst/>
          </a:prstGeom>
        </p:spPr>
      </p:pic>
      <p:pic>
        <p:nvPicPr>
          <p:cNvPr id="10" name="Picture 9" descr="jogo_dos_7_erros_patrimoniai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5279" y="1143000"/>
            <a:ext cx="3108960" cy="1749720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7955279" y="1143000"/>
            <a:ext cx="3108960" cy="1783080"/>
          </a:xfrm>
          <a:prstGeom prst="roundRect">
            <a:avLst/>
          </a:prstGeom>
          <a:noFill/>
          <a:ln w="12700">
            <a:solidFill>
              <a:srgbClr val="C4CF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2" name="Rounded Rectangle 11"/>
          <p:cNvSpPr/>
          <p:nvPr/>
        </p:nvSpPr>
        <p:spPr>
          <a:xfrm>
            <a:off x="457200" y="1234440"/>
            <a:ext cx="3703320" cy="1024128"/>
          </a:xfrm>
          <a:prstGeom prst="roundRect">
            <a:avLst/>
          </a:prstGeom>
          <a:solidFill>
            <a:srgbClr val="F7F9FC"/>
          </a:solidFill>
          <a:ln w="13970">
            <a:solidFill>
              <a:srgbClr val="19497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3" name="TextBox 12"/>
          <p:cNvSpPr txBox="1"/>
          <p:nvPr/>
        </p:nvSpPr>
        <p:spPr>
          <a:xfrm>
            <a:off x="822960" y="1257455"/>
            <a:ext cx="3017520" cy="283154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600" b="1" i="0" dirty="0">
                <a:solidFill>
                  <a:srgbClr val="19497C"/>
                </a:solidFill>
                <a:latin typeface="Arial"/>
              </a:rPr>
              <a:t>Entrada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1545336"/>
            <a:ext cx="3017520" cy="77559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just"/>
            <a:r>
              <a:rPr sz="1600" b="0" i="0" dirty="0" err="1">
                <a:solidFill>
                  <a:srgbClr val="5C656F"/>
                </a:solidFill>
                <a:latin typeface="Arial"/>
              </a:rPr>
              <a:t>compra</a:t>
            </a:r>
            <a:r>
              <a:rPr sz="1600" b="0" i="0" dirty="0">
                <a:solidFill>
                  <a:srgbClr val="5C656F"/>
                </a:solidFill>
                <a:latin typeface="Arial"/>
              </a:rPr>
              <a:t> </a:t>
            </a:r>
            <a:r>
              <a:rPr sz="1600" b="0" i="0" dirty="0" err="1">
                <a:solidFill>
                  <a:srgbClr val="5C656F"/>
                </a:solidFill>
                <a:latin typeface="Arial"/>
              </a:rPr>
              <a:t>desnecessária</a:t>
            </a:r>
            <a:r>
              <a:rPr sz="1600" b="0" i="0" dirty="0">
                <a:solidFill>
                  <a:srgbClr val="5C656F"/>
                </a:solidFill>
                <a:latin typeface="Arial"/>
              </a:rPr>
              <a:t>, </a:t>
            </a:r>
            <a:r>
              <a:rPr sz="1600" b="0" i="0" dirty="0" err="1">
                <a:solidFill>
                  <a:srgbClr val="5C656F"/>
                </a:solidFill>
                <a:latin typeface="Arial"/>
              </a:rPr>
              <a:t>recebimento</a:t>
            </a:r>
            <a:r>
              <a:rPr sz="1600" b="0" i="0" dirty="0">
                <a:solidFill>
                  <a:srgbClr val="5C656F"/>
                </a:solidFill>
                <a:latin typeface="Arial"/>
              </a:rPr>
              <a:t> </a:t>
            </a:r>
            <a:r>
              <a:rPr sz="1600" b="0" i="0" dirty="0" err="1">
                <a:solidFill>
                  <a:srgbClr val="5C656F"/>
                </a:solidFill>
                <a:latin typeface="Arial"/>
              </a:rPr>
              <a:t>inadequado</a:t>
            </a:r>
            <a:r>
              <a:rPr sz="1600" b="0" i="0" dirty="0">
                <a:solidFill>
                  <a:srgbClr val="5C656F"/>
                </a:solidFill>
                <a:latin typeface="Arial"/>
              </a:rPr>
              <a:t>, </a:t>
            </a:r>
            <a:r>
              <a:rPr sz="1600" b="0" i="0" dirty="0" err="1">
                <a:solidFill>
                  <a:srgbClr val="5C656F"/>
                </a:solidFill>
                <a:latin typeface="Arial"/>
              </a:rPr>
              <a:t>bem</a:t>
            </a:r>
            <a:r>
              <a:rPr sz="1600" b="0" i="0" dirty="0">
                <a:solidFill>
                  <a:srgbClr val="5C656F"/>
                </a:solidFill>
                <a:latin typeface="Arial"/>
              </a:rPr>
              <a:t> </a:t>
            </a:r>
            <a:r>
              <a:rPr sz="1600" b="0" i="0" dirty="0" err="1">
                <a:solidFill>
                  <a:srgbClr val="5C656F"/>
                </a:solidFill>
                <a:latin typeface="Arial"/>
              </a:rPr>
              <a:t>não</a:t>
            </a:r>
            <a:r>
              <a:rPr sz="1600" b="0" i="0" dirty="0">
                <a:solidFill>
                  <a:srgbClr val="5C656F"/>
                </a:solidFill>
                <a:latin typeface="Arial"/>
              </a:rPr>
              <a:t> </a:t>
            </a:r>
            <a:r>
              <a:rPr sz="1600" b="0" i="0" dirty="0" err="1">
                <a:solidFill>
                  <a:srgbClr val="5C656F"/>
                </a:solidFill>
                <a:latin typeface="Arial"/>
              </a:rPr>
              <a:t>incorporado</a:t>
            </a:r>
            <a:endParaRPr sz="1600" b="0" i="0" dirty="0">
              <a:solidFill>
                <a:srgbClr val="5C656F"/>
              </a:solidFill>
              <a:latin typeface="Arial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4297680" y="1234440"/>
            <a:ext cx="3291840" cy="786384"/>
          </a:xfrm>
          <a:prstGeom prst="roundRect">
            <a:avLst/>
          </a:prstGeom>
          <a:solidFill>
            <a:srgbClr val="F7F9FC"/>
          </a:solidFill>
          <a:ln w="13970">
            <a:solidFill>
              <a:srgbClr val="2D87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6" name="TextBox 15"/>
          <p:cNvSpPr txBox="1"/>
          <p:nvPr/>
        </p:nvSpPr>
        <p:spPr>
          <a:xfrm>
            <a:off x="4434840" y="1257455"/>
            <a:ext cx="3017520" cy="283154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600" b="1" i="0">
                <a:solidFill>
                  <a:srgbClr val="2D875B"/>
                </a:solidFill>
                <a:latin typeface="Arial"/>
              </a:rPr>
              <a:t>Cadastro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34840" y="1545336"/>
            <a:ext cx="3017520" cy="52937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/>
            <a:r>
              <a:rPr sz="1600" b="0" i="0">
                <a:solidFill>
                  <a:srgbClr val="5C656F"/>
                </a:solidFill>
                <a:latin typeface="Arial"/>
              </a:rPr>
              <a:t>registro incompleto, ausência de etiqueta, dados sem atualização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7200" y="2384875"/>
            <a:ext cx="3520440" cy="786384"/>
          </a:xfrm>
          <a:prstGeom prst="roundRect">
            <a:avLst/>
          </a:prstGeom>
          <a:solidFill>
            <a:srgbClr val="F7F9FC"/>
          </a:solidFill>
          <a:ln w="13970">
            <a:solidFill>
              <a:srgbClr val="ED87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9" name="TextBox 18"/>
          <p:cNvSpPr txBox="1"/>
          <p:nvPr/>
        </p:nvSpPr>
        <p:spPr>
          <a:xfrm>
            <a:off x="860226" y="2367752"/>
            <a:ext cx="3017520" cy="283154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600" b="1" i="0" dirty="0">
                <a:solidFill>
                  <a:srgbClr val="ED873E"/>
                </a:solidFill>
                <a:latin typeface="Arial"/>
              </a:rPr>
              <a:t>Guarda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" y="2569464"/>
            <a:ext cx="3017520" cy="52937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/>
            <a:r>
              <a:rPr sz="1600" b="0" i="0" dirty="0" err="1">
                <a:solidFill>
                  <a:srgbClr val="5C656F"/>
                </a:solidFill>
                <a:latin typeface="Arial"/>
              </a:rPr>
              <a:t>responsável</a:t>
            </a:r>
            <a:r>
              <a:rPr sz="1600" b="0" i="0" dirty="0">
                <a:solidFill>
                  <a:srgbClr val="5C656F"/>
                </a:solidFill>
                <a:latin typeface="Arial"/>
              </a:rPr>
              <a:t> </a:t>
            </a:r>
            <a:r>
              <a:rPr sz="1600" b="0" i="0" dirty="0" err="1">
                <a:solidFill>
                  <a:srgbClr val="5C656F"/>
                </a:solidFill>
                <a:latin typeface="Arial"/>
              </a:rPr>
              <a:t>não</a:t>
            </a:r>
            <a:r>
              <a:rPr sz="1600" b="0" i="0" dirty="0">
                <a:solidFill>
                  <a:srgbClr val="5C656F"/>
                </a:solidFill>
                <a:latin typeface="Arial"/>
              </a:rPr>
              <a:t> </a:t>
            </a:r>
            <a:r>
              <a:rPr sz="1600" b="0" i="0" dirty="0" err="1">
                <a:solidFill>
                  <a:srgbClr val="5C656F"/>
                </a:solidFill>
                <a:latin typeface="Arial"/>
              </a:rPr>
              <a:t>definido</a:t>
            </a:r>
            <a:r>
              <a:rPr sz="1600" b="0" i="0" dirty="0">
                <a:solidFill>
                  <a:srgbClr val="5C656F"/>
                </a:solidFill>
                <a:latin typeface="Arial"/>
              </a:rPr>
              <a:t>, </a:t>
            </a:r>
            <a:r>
              <a:rPr sz="1600" b="0" i="0" dirty="0" err="1">
                <a:solidFill>
                  <a:srgbClr val="5C656F"/>
                </a:solidFill>
                <a:latin typeface="Arial"/>
              </a:rPr>
              <a:t>termo</a:t>
            </a:r>
            <a:r>
              <a:rPr sz="1600" b="0" i="0" dirty="0">
                <a:solidFill>
                  <a:srgbClr val="5C656F"/>
                </a:solidFill>
                <a:latin typeface="Arial"/>
              </a:rPr>
              <a:t> </a:t>
            </a:r>
            <a:r>
              <a:rPr sz="1600" b="0" i="0" dirty="0" err="1">
                <a:solidFill>
                  <a:srgbClr val="5C656F"/>
                </a:solidFill>
                <a:latin typeface="Arial"/>
              </a:rPr>
              <a:t>desatualizado</a:t>
            </a:r>
            <a:r>
              <a:rPr sz="1600" b="0" i="0" dirty="0">
                <a:solidFill>
                  <a:srgbClr val="5C656F"/>
                </a:solidFill>
                <a:latin typeface="Arial"/>
              </a:rPr>
              <a:t>, </a:t>
            </a:r>
            <a:r>
              <a:rPr sz="1600" b="0" i="0" dirty="0" err="1">
                <a:solidFill>
                  <a:srgbClr val="5C656F"/>
                </a:solidFill>
                <a:latin typeface="Arial"/>
              </a:rPr>
              <a:t>uso</a:t>
            </a:r>
            <a:r>
              <a:rPr sz="1600" b="0" i="0" dirty="0">
                <a:solidFill>
                  <a:srgbClr val="5C656F"/>
                </a:solidFill>
                <a:latin typeface="Arial"/>
              </a:rPr>
              <a:t> </a:t>
            </a:r>
            <a:r>
              <a:rPr sz="1600" b="0" i="0" dirty="0" err="1">
                <a:solidFill>
                  <a:srgbClr val="5C656F"/>
                </a:solidFill>
                <a:latin typeface="Arial"/>
              </a:rPr>
              <a:t>indevido</a:t>
            </a:r>
            <a:endParaRPr sz="1600" b="0" i="0" dirty="0">
              <a:solidFill>
                <a:srgbClr val="5C656F"/>
              </a:solidFill>
              <a:latin typeface="Arial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4297680" y="2258568"/>
            <a:ext cx="3291840" cy="786384"/>
          </a:xfrm>
          <a:prstGeom prst="roundRect">
            <a:avLst/>
          </a:prstGeom>
          <a:solidFill>
            <a:srgbClr val="F7F9FC"/>
          </a:solidFill>
          <a:ln w="13970">
            <a:solidFill>
              <a:srgbClr val="7256A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22" name="TextBox 21"/>
          <p:cNvSpPr txBox="1"/>
          <p:nvPr/>
        </p:nvSpPr>
        <p:spPr>
          <a:xfrm>
            <a:off x="4434840" y="2281583"/>
            <a:ext cx="3017520" cy="283154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600" b="1" i="0">
                <a:solidFill>
                  <a:srgbClr val="7256A9"/>
                </a:solidFill>
                <a:latin typeface="Arial"/>
              </a:rPr>
              <a:t>Movimentação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434840" y="2569464"/>
            <a:ext cx="3017520" cy="52937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/>
            <a:r>
              <a:rPr sz="1600" b="0" i="0">
                <a:solidFill>
                  <a:srgbClr val="5C656F"/>
                </a:solidFill>
                <a:latin typeface="Arial"/>
              </a:rPr>
              <a:t>transferência verbal, cautela informal, localização divergente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57200" y="3282696"/>
            <a:ext cx="3520440" cy="786384"/>
          </a:xfrm>
          <a:prstGeom prst="roundRect">
            <a:avLst/>
          </a:prstGeom>
          <a:solidFill>
            <a:srgbClr val="F7F9FC"/>
          </a:solidFill>
          <a:ln w="13970">
            <a:solidFill>
              <a:srgbClr val="19497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25" name="TextBox 24"/>
          <p:cNvSpPr txBox="1"/>
          <p:nvPr/>
        </p:nvSpPr>
        <p:spPr>
          <a:xfrm>
            <a:off x="822960" y="3305711"/>
            <a:ext cx="3017520" cy="283154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600" b="1" i="0">
                <a:solidFill>
                  <a:srgbClr val="19497C"/>
                </a:solidFill>
                <a:latin typeface="Arial"/>
              </a:rPr>
              <a:t>Inventário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2960" y="3593592"/>
            <a:ext cx="3017520" cy="52937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/>
            <a:r>
              <a:rPr sz="1600" b="0" i="0" dirty="0" err="1">
                <a:solidFill>
                  <a:srgbClr val="5C656F"/>
                </a:solidFill>
                <a:latin typeface="Arial"/>
              </a:rPr>
              <a:t>relatório</a:t>
            </a:r>
            <a:r>
              <a:rPr sz="1600" b="0" i="0" dirty="0">
                <a:solidFill>
                  <a:srgbClr val="5C656F"/>
                </a:solidFill>
                <a:latin typeface="Arial"/>
              </a:rPr>
              <a:t> formal, bens </a:t>
            </a:r>
            <a:r>
              <a:rPr sz="1600" b="0" i="0" dirty="0" err="1">
                <a:solidFill>
                  <a:srgbClr val="5C656F"/>
                </a:solidFill>
                <a:latin typeface="Arial"/>
              </a:rPr>
              <a:t>não</a:t>
            </a:r>
            <a:r>
              <a:rPr sz="1600" b="0" i="0" dirty="0">
                <a:solidFill>
                  <a:srgbClr val="5C656F"/>
                </a:solidFill>
                <a:latin typeface="Arial"/>
              </a:rPr>
              <a:t> </a:t>
            </a:r>
            <a:r>
              <a:rPr sz="1600" b="0" i="0" dirty="0" err="1">
                <a:solidFill>
                  <a:srgbClr val="5C656F"/>
                </a:solidFill>
                <a:latin typeface="Arial"/>
              </a:rPr>
              <a:t>localizados</a:t>
            </a:r>
            <a:r>
              <a:rPr sz="1600" b="0" i="0" dirty="0">
                <a:solidFill>
                  <a:srgbClr val="5C656F"/>
                </a:solidFill>
                <a:latin typeface="Arial"/>
              </a:rPr>
              <a:t>, bens </a:t>
            </a:r>
            <a:r>
              <a:rPr sz="1600" b="0" i="0" dirty="0" err="1">
                <a:solidFill>
                  <a:srgbClr val="5C656F"/>
                </a:solidFill>
                <a:latin typeface="Arial"/>
              </a:rPr>
              <a:t>sem</a:t>
            </a:r>
            <a:r>
              <a:rPr sz="1600" b="0" i="0" dirty="0">
                <a:solidFill>
                  <a:srgbClr val="5C656F"/>
                </a:solidFill>
                <a:latin typeface="Arial"/>
              </a:rPr>
              <a:t> </a:t>
            </a:r>
            <a:r>
              <a:rPr sz="1600" b="0" i="0" dirty="0" err="1">
                <a:solidFill>
                  <a:srgbClr val="5C656F"/>
                </a:solidFill>
                <a:latin typeface="Arial"/>
              </a:rPr>
              <a:t>cadastro</a:t>
            </a:r>
            <a:endParaRPr sz="1600" b="0" i="0" dirty="0">
              <a:solidFill>
                <a:srgbClr val="5C656F"/>
              </a:solidFill>
              <a:latin typeface="Arial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4297680" y="3282696"/>
            <a:ext cx="3291840" cy="786384"/>
          </a:xfrm>
          <a:prstGeom prst="roundRect">
            <a:avLst/>
          </a:prstGeom>
          <a:solidFill>
            <a:srgbClr val="F7F9FC"/>
          </a:solidFill>
          <a:ln w="13970">
            <a:solidFill>
              <a:srgbClr val="2D87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28" name="TextBox 27"/>
          <p:cNvSpPr txBox="1"/>
          <p:nvPr/>
        </p:nvSpPr>
        <p:spPr>
          <a:xfrm>
            <a:off x="4434840" y="3305711"/>
            <a:ext cx="3017520" cy="283154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600" b="1" i="0">
                <a:solidFill>
                  <a:srgbClr val="2D875B"/>
                </a:solidFill>
                <a:latin typeface="Arial"/>
              </a:rPr>
              <a:t>Contabilidade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434840" y="3593592"/>
            <a:ext cx="3017520" cy="52937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/>
            <a:r>
              <a:rPr sz="1600" b="0" i="0" dirty="0" err="1">
                <a:solidFill>
                  <a:srgbClr val="5C656F"/>
                </a:solidFill>
                <a:latin typeface="Arial"/>
              </a:rPr>
              <a:t>saldos</a:t>
            </a:r>
            <a:r>
              <a:rPr sz="1600" b="0" i="0" dirty="0">
                <a:solidFill>
                  <a:srgbClr val="5C656F"/>
                </a:solidFill>
                <a:latin typeface="Arial"/>
              </a:rPr>
              <a:t> </a:t>
            </a:r>
            <a:r>
              <a:rPr sz="1600" b="0" i="0" dirty="0" err="1">
                <a:solidFill>
                  <a:srgbClr val="5C656F"/>
                </a:solidFill>
                <a:latin typeface="Arial"/>
              </a:rPr>
              <a:t>divergentes</a:t>
            </a:r>
            <a:r>
              <a:rPr sz="1600" b="0" i="0" dirty="0">
                <a:solidFill>
                  <a:srgbClr val="5C656F"/>
                </a:solidFill>
                <a:latin typeface="Arial"/>
              </a:rPr>
              <a:t>, </a:t>
            </a:r>
            <a:r>
              <a:rPr sz="1600" b="0" i="0" dirty="0" err="1">
                <a:solidFill>
                  <a:srgbClr val="5C656F"/>
                </a:solidFill>
                <a:latin typeface="Arial"/>
              </a:rPr>
              <a:t>baixa</a:t>
            </a:r>
            <a:r>
              <a:rPr sz="1600" b="0" i="0" dirty="0">
                <a:solidFill>
                  <a:srgbClr val="5C656F"/>
                </a:solidFill>
                <a:latin typeface="Arial"/>
              </a:rPr>
              <a:t> </a:t>
            </a:r>
            <a:r>
              <a:rPr sz="1600" b="0" i="0" dirty="0" err="1">
                <a:solidFill>
                  <a:srgbClr val="5C656F"/>
                </a:solidFill>
                <a:latin typeface="Arial"/>
              </a:rPr>
              <a:t>sem</a:t>
            </a:r>
            <a:r>
              <a:rPr sz="1600" b="0" i="0" dirty="0">
                <a:solidFill>
                  <a:srgbClr val="5C656F"/>
                </a:solidFill>
                <a:latin typeface="Arial"/>
              </a:rPr>
              <a:t> </a:t>
            </a:r>
            <a:r>
              <a:rPr sz="1600" b="0" i="0" dirty="0" err="1">
                <a:solidFill>
                  <a:srgbClr val="5C656F"/>
                </a:solidFill>
                <a:latin typeface="Arial"/>
              </a:rPr>
              <a:t>reflexo</a:t>
            </a:r>
            <a:r>
              <a:rPr sz="1600" b="0" i="0" dirty="0">
                <a:solidFill>
                  <a:srgbClr val="5C656F"/>
                </a:solidFill>
                <a:latin typeface="Arial"/>
              </a:rPr>
              <a:t>, </a:t>
            </a:r>
            <a:r>
              <a:rPr sz="1600" b="0" i="0" dirty="0" err="1">
                <a:solidFill>
                  <a:srgbClr val="5C656F"/>
                </a:solidFill>
                <a:latin typeface="Arial"/>
              </a:rPr>
              <a:t>ajustes</a:t>
            </a:r>
            <a:r>
              <a:rPr sz="1600" b="0" i="0" dirty="0">
                <a:solidFill>
                  <a:srgbClr val="5C656F"/>
                </a:solidFill>
                <a:latin typeface="Arial"/>
              </a:rPr>
              <a:t> </a:t>
            </a:r>
            <a:r>
              <a:rPr sz="1600" b="0" i="0" dirty="0" err="1">
                <a:solidFill>
                  <a:srgbClr val="5C656F"/>
                </a:solidFill>
                <a:latin typeface="Arial"/>
              </a:rPr>
              <a:t>sem</a:t>
            </a:r>
            <a:r>
              <a:rPr sz="1600" b="0" i="0" dirty="0">
                <a:solidFill>
                  <a:srgbClr val="5C656F"/>
                </a:solidFill>
                <a:latin typeface="Arial"/>
              </a:rPr>
              <a:t> </a:t>
            </a:r>
            <a:r>
              <a:rPr sz="1600" b="0" i="0" dirty="0" err="1">
                <a:solidFill>
                  <a:srgbClr val="5C656F"/>
                </a:solidFill>
                <a:latin typeface="Arial"/>
              </a:rPr>
              <a:t>memória</a:t>
            </a:r>
            <a:endParaRPr sz="1600" b="0" i="0" dirty="0">
              <a:solidFill>
                <a:srgbClr val="5C656F"/>
              </a:solidFill>
              <a:latin typeface="Arial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457200" y="4306823"/>
            <a:ext cx="3520440" cy="1155495"/>
          </a:xfrm>
          <a:prstGeom prst="roundRect">
            <a:avLst/>
          </a:prstGeom>
          <a:solidFill>
            <a:srgbClr val="F7F9FC"/>
          </a:solidFill>
          <a:ln w="13970">
            <a:solidFill>
              <a:srgbClr val="ED87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31" name="TextBox 30"/>
          <p:cNvSpPr txBox="1"/>
          <p:nvPr/>
        </p:nvSpPr>
        <p:spPr>
          <a:xfrm>
            <a:off x="822960" y="4329839"/>
            <a:ext cx="3017520" cy="283154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600" b="1" i="0">
                <a:solidFill>
                  <a:srgbClr val="ED873E"/>
                </a:solidFill>
                <a:latin typeface="Arial"/>
              </a:rPr>
              <a:t>Desfazimento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22960" y="4617720"/>
            <a:ext cx="3017520" cy="52937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/>
            <a:r>
              <a:rPr sz="1600" b="0" i="0">
                <a:solidFill>
                  <a:srgbClr val="5C656F"/>
                </a:solidFill>
                <a:latin typeface="Arial"/>
              </a:rPr>
              <a:t>inservíveis acumulados, alienação/baixa sem processo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4297680" y="4306824"/>
            <a:ext cx="3291840" cy="1129440"/>
          </a:xfrm>
          <a:prstGeom prst="roundRect">
            <a:avLst/>
          </a:prstGeom>
          <a:solidFill>
            <a:srgbClr val="F7F9FC"/>
          </a:solidFill>
          <a:ln w="13970">
            <a:solidFill>
              <a:srgbClr val="7256A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34" name="TextBox 33"/>
          <p:cNvSpPr txBox="1"/>
          <p:nvPr/>
        </p:nvSpPr>
        <p:spPr>
          <a:xfrm>
            <a:off x="4434840" y="4329839"/>
            <a:ext cx="3017520" cy="283154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600" b="1" i="0">
                <a:solidFill>
                  <a:srgbClr val="7256A9"/>
                </a:solidFill>
                <a:latin typeface="Arial"/>
              </a:rPr>
              <a:t>Governança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434840" y="4617720"/>
            <a:ext cx="3017520" cy="77559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/>
            <a:r>
              <a:rPr sz="1600" b="0" i="0" dirty="0" err="1">
                <a:solidFill>
                  <a:srgbClr val="5C656F"/>
                </a:solidFill>
                <a:latin typeface="Arial"/>
              </a:rPr>
              <a:t>normativo</a:t>
            </a:r>
            <a:r>
              <a:rPr sz="1600" b="0" i="0" dirty="0">
                <a:solidFill>
                  <a:srgbClr val="5C656F"/>
                </a:solidFill>
                <a:latin typeface="Arial"/>
              </a:rPr>
              <a:t> </a:t>
            </a:r>
            <a:r>
              <a:rPr sz="1600" b="0" i="0" dirty="0" err="1">
                <a:solidFill>
                  <a:srgbClr val="5C656F"/>
                </a:solidFill>
                <a:latin typeface="Arial"/>
              </a:rPr>
              <a:t>ausente</a:t>
            </a:r>
            <a:r>
              <a:rPr sz="1600" b="0" i="0" dirty="0">
                <a:solidFill>
                  <a:srgbClr val="5C656F"/>
                </a:solidFill>
                <a:latin typeface="Arial"/>
              </a:rPr>
              <a:t>, </a:t>
            </a:r>
            <a:r>
              <a:rPr sz="1600" b="0" i="0" dirty="0" err="1">
                <a:solidFill>
                  <a:srgbClr val="5C656F"/>
                </a:solidFill>
                <a:latin typeface="Arial"/>
              </a:rPr>
              <a:t>sistema</a:t>
            </a:r>
            <a:r>
              <a:rPr sz="1600" b="0" i="0" dirty="0">
                <a:solidFill>
                  <a:srgbClr val="5C656F"/>
                </a:solidFill>
                <a:latin typeface="Arial"/>
              </a:rPr>
              <a:t> </a:t>
            </a:r>
            <a:r>
              <a:rPr sz="1600" b="0" i="0" dirty="0" err="1">
                <a:solidFill>
                  <a:srgbClr val="5C656F"/>
                </a:solidFill>
                <a:latin typeface="Arial"/>
              </a:rPr>
              <a:t>frágil</a:t>
            </a:r>
            <a:r>
              <a:rPr sz="1600" b="0" i="0" dirty="0">
                <a:solidFill>
                  <a:srgbClr val="5C656F"/>
                </a:solidFill>
                <a:latin typeface="Arial"/>
              </a:rPr>
              <a:t>, </a:t>
            </a:r>
            <a:r>
              <a:rPr sz="1600" b="0" i="0" dirty="0" err="1">
                <a:solidFill>
                  <a:srgbClr val="5C656F"/>
                </a:solidFill>
                <a:latin typeface="Arial"/>
              </a:rPr>
              <a:t>recomendações</a:t>
            </a:r>
            <a:r>
              <a:rPr sz="1600" b="0" i="0" dirty="0">
                <a:solidFill>
                  <a:srgbClr val="5C656F"/>
                </a:solidFill>
                <a:latin typeface="Arial"/>
              </a:rPr>
              <a:t> </a:t>
            </a:r>
            <a:r>
              <a:rPr sz="1600" b="0" i="0" dirty="0" err="1">
                <a:solidFill>
                  <a:srgbClr val="5C656F"/>
                </a:solidFill>
                <a:latin typeface="Arial"/>
              </a:rPr>
              <a:t>sem</a:t>
            </a:r>
            <a:r>
              <a:rPr sz="1600" b="0" i="0" dirty="0">
                <a:solidFill>
                  <a:srgbClr val="5C656F"/>
                </a:solidFill>
                <a:latin typeface="Arial"/>
              </a:rPr>
              <a:t> </a:t>
            </a:r>
            <a:r>
              <a:rPr sz="1600" b="0" i="0" dirty="0" err="1">
                <a:solidFill>
                  <a:srgbClr val="5C656F"/>
                </a:solidFill>
                <a:latin typeface="Arial"/>
              </a:rPr>
              <a:t>monitoramento</a:t>
            </a:r>
            <a:endParaRPr sz="1600" b="0" i="0" dirty="0">
              <a:solidFill>
                <a:srgbClr val="5C656F"/>
              </a:solidFill>
              <a:latin typeface="Arial"/>
            </a:endParaRPr>
          </a:p>
        </p:txBody>
      </p:sp>
      <p:sp>
        <p:nvSpPr>
          <p:cNvPr id="38" name="Espaço Reservado para Rodapé 37">
            <a:extLst>
              <a:ext uri="{FF2B5EF4-FFF2-40B4-BE49-F238E27FC236}">
                <a16:creationId xmlns:a16="http://schemas.microsoft.com/office/drawing/2014/main" id="{DCC04D2B-7590-FC0C-572F-C94623887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6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11B13A-4041-4011-1472-15DAD123AC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2A27926A-B219-71EA-F251-858F73EE58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81100" y="2526031"/>
            <a:ext cx="5768340" cy="1588770"/>
          </a:xfrm>
        </p:spPr>
        <p:txBody>
          <a:bodyPr/>
          <a:lstStyle/>
          <a:p>
            <a:pPr algn="ctr"/>
            <a:r>
              <a:rPr lang="pt-BR" sz="4800" dirty="0">
                <a:solidFill>
                  <a:schemeClr val="tx1"/>
                </a:solidFill>
              </a:rPr>
              <a:t>QUAL O IMPACTO DO USO DE DADOS NA GESTÃO PATRIMONIAL? </a:t>
            </a:r>
          </a:p>
        </p:txBody>
      </p:sp>
      <p:pic>
        <p:nvPicPr>
          <p:cNvPr id="4" name="Picture 4" descr="Controle Fotos e Imagens para Baixar Grátis">
            <a:extLst>
              <a:ext uri="{FF2B5EF4-FFF2-40B4-BE49-F238E27FC236}">
                <a16:creationId xmlns:a16="http://schemas.microsoft.com/office/drawing/2014/main" id="{97B668D9-5BA2-95EA-0892-5C2772C20D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18" r="31736" b="2"/>
          <a:stretch/>
        </p:blipFill>
        <p:spPr bwMode="auto">
          <a:xfrm>
            <a:off x="7632945" y="1565910"/>
            <a:ext cx="4559055" cy="4738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79208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FB3F-1A75-E2D3-7DED-77F707896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ítulo 2">
            <a:extLst>
              <a:ext uri="{FF2B5EF4-FFF2-40B4-BE49-F238E27FC236}">
                <a16:creationId xmlns:a16="http://schemas.microsoft.com/office/drawing/2014/main" id="{408D3DC0-934D-ECD2-E276-D5B0AA04914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auto">
          <a:xfrm>
            <a:off x="838200" y="249238"/>
            <a:ext cx="10515600" cy="10874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QUAL O IMPACTO DO USO DOS DADOS NA GESTÃO PATRIMONIAL? </a:t>
            </a:r>
            <a:endParaRPr lang="pt-BR" altLang="pt-BR" dirty="0">
              <a:solidFill>
                <a:schemeClr val="bg1"/>
              </a:solidFill>
            </a:endParaRPr>
          </a:p>
        </p:txBody>
      </p:sp>
      <p:pic>
        <p:nvPicPr>
          <p:cNvPr id="11" name="Gráfico 10" descr="Coins">
            <a:extLst>
              <a:ext uri="{FF2B5EF4-FFF2-40B4-BE49-F238E27FC236}">
                <a16:creationId xmlns:a16="http://schemas.microsoft.com/office/drawing/2014/main" id="{5727E21D-A9CD-87BB-1F6D-BED1F82A116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38200" y="1925636"/>
            <a:ext cx="914400" cy="1331913"/>
          </a:xfrm>
          <a:prstGeom prst="rect">
            <a:avLst/>
          </a:prstGeom>
        </p:spPr>
      </p:pic>
      <p:pic>
        <p:nvPicPr>
          <p:cNvPr id="8" name="Gráfico 7" descr="Computador com preenchimento sólido">
            <a:extLst>
              <a:ext uri="{FF2B5EF4-FFF2-40B4-BE49-F238E27FC236}">
                <a16:creationId xmlns:a16="http://schemas.microsoft.com/office/drawing/2014/main" id="{93E01D43-AB97-CA72-54E7-C5F119436E2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2214" y="3103564"/>
            <a:ext cx="914400" cy="1914206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4CEAB011-A60B-E312-2615-33F89CEBE919}"/>
              </a:ext>
            </a:extLst>
          </p:cNvPr>
          <p:cNvSpPr txBox="1"/>
          <p:nvPr/>
        </p:nvSpPr>
        <p:spPr>
          <a:xfrm>
            <a:off x="2118360" y="1925637"/>
            <a:ext cx="9471660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r>
              <a:rPr lang="pt-BR" sz="3200" kern="50">
                <a:latin typeface="+mn-lt"/>
                <a:ea typeface="Times New Roman" panose="02020603050405020304" pitchFamily="18" charset="0"/>
              </a:rPr>
              <a:t>Identificam desvios e riscos;</a:t>
            </a:r>
          </a:p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r>
              <a:rPr lang="pt-BR" sz="3200" kern="50"/>
              <a:t>Propiciam a tomada de decisão com embasamento técnico;</a:t>
            </a:r>
          </a:p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r>
              <a:rPr lang="pt-BR" sz="3200"/>
              <a:t>Aumenta a precisão dos controles;</a:t>
            </a:r>
            <a:endParaRPr lang="pt-BR" sz="3200" kern="50"/>
          </a:p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r>
              <a:rPr lang="pt-BR" sz="3200"/>
              <a:t>Dados transformam a atuação da gestão: onde antes havia suspeita e opinião, passa a existir evidência;</a:t>
            </a:r>
            <a:endParaRPr lang="pt-BR" sz="3200" kern="50">
              <a:latin typeface="+mn-lt"/>
              <a:ea typeface="Times New Roman" panose="02020603050405020304" pitchFamily="18" charset="0"/>
            </a:endParaRPr>
          </a:p>
          <a:p>
            <a:pPr algn="just">
              <a:defRPr/>
            </a:pP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0972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/>
      <p:bldP spid="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C92CAE8E-7C06-1281-787A-D1142EA7CE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5625"/>
            <a:ext cx="5154930" cy="4351338"/>
          </a:xfrm>
        </p:spPr>
        <p:txBody>
          <a:bodyPr/>
          <a:lstStyle/>
          <a:p>
            <a:pPr marL="0" indent="0" algn="ctr">
              <a:lnSpc>
                <a:spcPct val="100000"/>
              </a:lnSpc>
              <a:buNone/>
            </a:pPr>
            <a:endParaRPr lang="pt-BR" sz="4000" i="1"/>
          </a:p>
          <a:p>
            <a:pPr marL="0" indent="0" algn="ctr">
              <a:lnSpc>
                <a:spcPct val="100000"/>
              </a:lnSpc>
              <a:buNone/>
            </a:pPr>
            <a:r>
              <a:rPr lang="pt-BR" sz="4000" i="1"/>
              <a:t>A transformação ocorre 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pt-BR" sz="4000" i="1"/>
              <a:t>quando as decisões passam  a ser baseadas em dados</a:t>
            </a:r>
          </a:p>
        </p:txBody>
      </p:sp>
      <p:pic>
        <p:nvPicPr>
          <p:cNvPr id="1028" name="Picture 4" descr="Tomada de decisão baseada em dados - Melhore seus resultados">
            <a:extLst>
              <a:ext uri="{FF2B5EF4-FFF2-40B4-BE49-F238E27FC236}">
                <a16:creationId xmlns:a16="http://schemas.microsoft.com/office/drawing/2014/main" id="{2F6AC636-D69D-311C-C8C0-999C05B0EF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6430" y="1469596"/>
            <a:ext cx="6366509" cy="5388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71450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15568" cy="63500"/>
          </a:xfrm>
          <a:prstGeom prst="rect">
            <a:avLst/>
          </a:prstGeom>
          <a:solidFill>
            <a:srgbClr val="1836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3" name="Rectangle 2"/>
          <p:cNvSpPr/>
          <p:nvPr/>
        </p:nvSpPr>
        <p:spPr>
          <a:xfrm>
            <a:off x="128016" y="146304"/>
            <a:ext cx="804672" cy="50800"/>
          </a:xfrm>
          <a:prstGeom prst="rect">
            <a:avLst/>
          </a:prstGeom>
          <a:solidFill>
            <a:srgbClr val="2D87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6" name="Rectangle 5"/>
          <p:cNvSpPr/>
          <p:nvPr/>
        </p:nvSpPr>
        <p:spPr>
          <a:xfrm>
            <a:off x="594360" y="6528816"/>
            <a:ext cx="9966960" cy="12700"/>
          </a:xfrm>
          <a:prstGeom prst="rect">
            <a:avLst/>
          </a:prstGeom>
          <a:solidFill>
            <a:srgbClr val="C4CF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pic>
        <p:nvPicPr>
          <p:cNvPr id="8" name="Picture 7" descr="footer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6768" y="6291072"/>
            <a:ext cx="411763" cy="310896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685800" y="791464"/>
            <a:ext cx="10835640" cy="927608"/>
          </a:xfrm>
          <a:prstGeom prst="roundRect">
            <a:avLst/>
          </a:prstGeom>
          <a:solidFill>
            <a:srgbClr val="ECF4FB"/>
          </a:solidFill>
          <a:ln w="13970">
            <a:solidFill>
              <a:srgbClr val="19497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1" name="TextBox 10"/>
          <p:cNvSpPr txBox="1"/>
          <p:nvPr/>
        </p:nvSpPr>
        <p:spPr>
          <a:xfrm>
            <a:off x="1051560" y="921579"/>
            <a:ext cx="10287000" cy="775597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lang="pt-BR" sz="1600" b="1" dirty="0">
                <a:solidFill>
                  <a:srgbClr val="272C34"/>
                </a:solidFill>
                <a:latin typeface="Arial"/>
              </a:rPr>
              <a:t>Sistema informatizado de gestão patrimonial</a:t>
            </a:r>
          </a:p>
          <a:p>
            <a:pPr algn="ctr"/>
            <a:r>
              <a:rPr sz="1600" b="1" i="0" dirty="0">
                <a:solidFill>
                  <a:srgbClr val="19497C"/>
                </a:solidFill>
                <a:latin typeface="Arial"/>
              </a:rPr>
              <a:t> </a:t>
            </a:r>
            <a:r>
              <a:rPr lang="pt-BR" sz="1600" b="1" dirty="0">
                <a:solidFill>
                  <a:srgbClr val="19497C"/>
                </a:solidFill>
                <a:latin typeface="Arial"/>
              </a:rPr>
              <a:t>E</a:t>
            </a:r>
            <a:r>
              <a:rPr sz="1600" b="1" i="0" dirty="0" err="1">
                <a:solidFill>
                  <a:srgbClr val="19497C"/>
                </a:solidFill>
                <a:latin typeface="Arial"/>
              </a:rPr>
              <a:t>xiste</a:t>
            </a:r>
            <a:r>
              <a:rPr sz="1600" b="1" i="0" dirty="0">
                <a:solidFill>
                  <a:srgbClr val="19497C"/>
                </a:solidFill>
                <a:latin typeface="Arial"/>
              </a:rPr>
              <a:t> </a:t>
            </a:r>
            <a:r>
              <a:rPr sz="1600" b="1" i="0" dirty="0" err="1">
                <a:solidFill>
                  <a:srgbClr val="19497C"/>
                </a:solidFill>
                <a:latin typeface="Arial"/>
              </a:rPr>
              <a:t>sistema</a:t>
            </a:r>
            <a:r>
              <a:rPr sz="1600" b="1" i="0" dirty="0">
                <a:solidFill>
                  <a:srgbClr val="19497C"/>
                </a:solidFill>
                <a:latin typeface="Arial"/>
              </a:rPr>
              <a:t> </a:t>
            </a:r>
            <a:r>
              <a:rPr sz="1600" b="1" i="0" dirty="0" err="1">
                <a:solidFill>
                  <a:srgbClr val="19497C"/>
                </a:solidFill>
                <a:latin typeface="Arial"/>
              </a:rPr>
              <a:t>implantado</a:t>
            </a:r>
            <a:r>
              <a:rPr sz="1600" b="1" i="0" dirty="0">
                <a:solidFill>
                  <a:srgbClr val="19497C"/>
                </a:solidFill>
                <a:latin typeface="Arial"/>
              </a:rPr>
              <a:t> e </a:t>
            </a:r>
            <a:r>
              <a:rPr sz="1600" b="1" i="0" dirty="0" err="1">
                <a:solidFill>
                  <a:srgbClr val="19497C"/>
                </a:solidFill>
                <a:latin typeface="Arial"/>
              </a:rPr>
              <a:t>efetivamente</a:t>
            </a:r>
            <a:r>
              <a:rPr sz="1600" b="1" i="0" dirty="0">
                <a:solidFill>
                  <a:srgbClr val="19497C"/>
                </a:solidFill>
                <a:latin typeface="Arial"/>
              </a:rPr>
              <a:t> </a:t>
            </a:r>
            <a:r>
              <a:rPr sz="1600" b="1" i="0" dirty="0" err="1">
                <a:solidFill>
                  <a:srgbClr val="19497C"/>
                </a:solidFill>
                <a:latin typeface="Arial"/>
              </a:rPr>
              <a:t>utilizado</a:t>
            </a:r>
            <a:r>
              <a:rPr sz="1600" b="1" i="0" dirty="0">
                <a:solidFill>
                  <a:srgbClr val="19497C"/>
                </a:solidFill>
                <a:latin typeface="Arial"/>
              </a:rPr>
              <a:t> para </a:t>
            </a:r>
            <a:r>
              <a:rPr sz="1600" b="1" i="0" dirty="0" err="1">
                <a:solidFill>
                  <a:srgbClr val="19497C"/>
                </a:solidFill>
                <a:latin typeface="Arial"/>
              </a:rPr>
              <a:t>cadastro</a:t>
            </a:r>
            <a:r>
              <a:rPr sz="1600" b="1" i="0" dirty="0">
                <a:solidFill>
                  <a:srgbClr val="19497C"/>
                </a:solidFill>
                <a:latin typeface="Arial"/>
              </a:rPr>
              <a:t>, </a:t>
            </a:r>
            <a:r>
              <a:rPr sz="1600" b="1" i="0" dirty="0" err="1">
                <a:solidFill>
                  <a:srgbClr val="19497C"/>
                </a:solidFill>
                <a:latin typeface="Arial"/>
              </a:rPr>
              <a:t>tombamento</a:t>
            </a:r>
            <a:r>
              <a:rPr sz="1600" b="1" i="0" dirty="0">
                <a:solidFill>
                  <a:srgbClr val="19497C"/>
                </a:solidFill>
                <a:latin typeface="Arial"/>
              </a:rPr>
              <a:t>, </a:t>
            </a:r>
            <a:r>
              <a:rPr sz="1600" b="1" i="0" dirty="0" err="1">
                <a:solidFill>
                  <a:srgbClr val="19497C"/>
                </a:solidFill>
                <a:latin typeface="Arial"/>
              </a:rPr>
              <a:t>localização</a:t>
            </a:r>
            <a:r>
              <a:rPr sz="1600" b="1" i="0" dirty="0">
                <a:solidFill>
                  <a:srgbClr val="19497C"/>
                </a:solidFill>
                <a:latin typeface="Arial"/>
              </a:rPr>
              <a:t>, </a:t>
            </a:r>
            <a:r>
              <a:rPr sz="1600" b="1" i="0" dirty="0" err="1">
                <a:solidFill>
                  <a:srgbClr val="19497C"/>
                </a:solidFill>
                <a:latin typeface="Arial"/>
              </a:rPr>
              <a:t>movimentação</a:t>
            </a:r>
            <a:r>
              <a:rPr sz="1600" b="1" i="0" dirty="0">
                <a:solidFill>
                  <a:srgbClr val="19497C"/>
                </a:solidFill>
                <a:latin typeface="Arial"/>
              </a:rPr>
              <a:t>, </a:t>
            </a:r>
            <a:r>
              <a:rPr sz="1600" b="1" i="0" dirty="0" err="1">
                <a:solidFill>
                  <a:srgbClr val="19497C"/>
                </a:solidFill>
                <a:latin typeface="Arial"/>
              </a:rPr>
              <a:t>responsabilidade</a:t>
            </a:r>
            <a:r>
              <a:rPr sz="1600" b="1" i="0" dirty="0">
                <a:solidFill>
                  <a:srgbClr val="19497C"/>
                </a:solidFill>
                <a:latin typeface="Arial"/>
              </a:rPr>
              <a:t>, </a:t>
            </a:r>
            <a:r>
              <a:rPr sz="1600" b="1" i="0" dirty="0" err="1">
                <a:solidFill>
                  <a:srgbClr val="19497C"/>
                </a:solidFill>
                <a:latin typeface="Arial"/>
              </a:rPr>
              <a:t>inventário</a:t>
            </a:r>
            <a:r>
              <a:rPr sz="1600" b="1" i="0" dirty="0">
                <a:solidFill>
                  <a:srgbClr val="19497C"/>
                </a:solidFill>
                <a:latin typeface="Arial"/>
              </a:rPr>
              <a:t>, </a:t>
            </a:r>
            <a:r>
              <a:rPr sz="1600" b="1" i="0" dirty="0" err="1">
                <a:solidFill>
                  <a:srgbClr val="19497C"/>
                </a:solidFill>
                <a:latin typeface="Arial"/>
              </a:rPr>
              <a:t>baixa</a:t>
            </a:r>
            <a:r>
              <a:rPr sz="1600" b="1" i="0" dirty="0">
                <a:solidFill>
                  <a:srgbClr val="19497C"/>
                </a:solidFill>
                <a:latin typeface="Arial"/>
              </a:rPr>
              <a:t> e </a:t>
            </a:r>
            <a:r>
              <a:rPr sz="1600" b="1" i="0" dirty="0" err="1">
                <a:solidFill>
                  <a:srgbClr val="19497C"/>
                </a:solidFill>
                <a:latin typeface="Arial"/>
              </a:rPr>
              <a:t>relatórios</a:t>
            </a:r>
            <a:r>
              <a:rPr sz="1600" b="1" i="0" dirty="0">
                <a:solidFill>
                  <a:srgbClr val="19497C"/>
                </a:solidFill>
                <a:latin typeface="Arial"/>
              </a:rPr>
              <a:t>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22960" y="2148840"/>
            <a:ext cx="3291840" cy="1147158"/>
          </a:xfrm>
          <a:prstGeom prst="roundRect">
            <a:avLst/>
          </a:prstGeom>
          <a:solidFill>
            <a:srgbClr val="F7F9FC"/>
          </a:solidFill>
          <a:ln w="13970">
            <a:solidFill>
              <a:srgbClr val="19497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3" name="TextBox 12"/>
          <p:cNvSpPr txBox="1"/>
          <p:nvPr/>
        </p:nvSpPr>
        <p:spPr>
          <a:xfrm>
            <a:off x="960120" y="2171855"/>
            <a:ext cx="3017520" cy="283154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600" b="1" i="0">
                <a:solidFill>
                  <a:srgbClr val="19497C"/>
                </a:solidFill>
                <a:latin typeface="Arial"/>
              </a:rPr>
              <a:t>Cadastro único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60120" y="2459736"/>
            <a:ext cx="3017520" cy="77559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/>
            <a:r>
              <a:rPr sz="1600" b="0" i="0">
                <a:solidFill>
                  <a:srgbClr val="5C656F"/>
                </a:solidFill>
                <a:latin typeface="Arial"/>
              </a:rPr>
              <a:t>número patrimonial, descrição, origem, valor, data, localização e responsável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26280" y="2148840"/>
            <a:ext cx="3291840" cy="1170172"/>
          </a:xfrm>
          <a:prstGeom prst="roundRect">
            <a:avLst/>
          </a:prstGeom>
          <a:solidFill>
            <a:srgbClr val="F7F9FC"/>
          </a:solidFill>
          <a:ln w="13970">
            <a:solidFill>
              <a:srgbClr val="2D87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6" name="TextBox 15"/>
          <p:cNvSpPr txBox="1"/>
          <p:nvPr/>
        </p:nvSpPr>
        <p:spPr>
          <a:xfrm>
            <a:off x="4663440" y="2171855"/>
            <a:ext cx="3017520" cy="283154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600" b="1" i="0">
                <a:solidFill>
                  <a:srgbClr val="2D875B"/>
                </a:solidFill>
                <a:latin typeface="Arial"/>
              </a:rPr>
              <a:t>Movimentação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63440" y="2459736"/>
            <a:ext cx="3017520" cy="77559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/>
            <a:r>
              <a:rPr sz="1600" b="0" i="0" dirty="0">
                <a:solidFill>
                  <a:srgbClr val="5C656F"/>
                </a:solidFill>
                <a:latin typeface="Arial"/>
              </a:rPr>
              <a:t>histórico de </a:t>
            </a:r>
            <a:r>
              <a:rPr sz="1600" b="0" i="0" dirty="0" err="1">
                <a:solidFill>
                  <a:srgbClr val="5C656F"/>
                </a:solidFill>
                <a:latin typeface="Arial"/>
              </a:rPr>
              <a:t>transferências</a:t>
            </a:r>
            <a:r>
              <a:rPr sz="1600" b="0" i="0" dirty="0">
                <a:solidFill>
                  <a:srgbClr val="5C656F"/>
                </a:solidFill>
                <a:latin typeface="Arial"/>
              </a:rPr>
              <a:t>, </a:t>
            </a:r>
            <a:r>
              <a:rPr sz="1600" b="0" i="0" dirty="0" err="1">
                <a:solidFill>
                  <a:srgbClr val="5C656F"/>
                </a:solidFill>
                <a:latin typeface="Arial"/>
              </a:rPr>
              <a:t>cautelas</a:t>
            </a:r>
            <a:r>
              <a:rPr sz="1600" b="0" i="0" dirty="0">
                <a:solidFill>
                  <a:srgbClr val="5C656F"/>
                </a:solidFill>
                <a:latin typeface="Arial"/>
              </a:rPr>
              <a:t>, </a:t>
            </a:r>
            <a:r>
              <a:rPr sz="1600" b="0" i="0" dirty="0" err="1">
                <a:solidFill>
                  <a:srgbClr val="5C656F"/>
                </a:solidFill>
                <a:latin typeface="Arial"/>
              </a:rPr>
              <a:t>devoluções</a:t>
            </a:r>
            <a:r>
              <a:rPr sz="1600" b="0" i="0" dirty="0">
                <a:solidFill>
                  <a:srgbClr val="5C656F"/>
                </a:solidFill>
                <a:latin typeface="Arial"/>
              </a:rPr>
              <a:t> e </a:t>
            </a:r>
            <a:r>
              <a:rPr sz="1600" b="0" i="0" dirty="0" err="1">
                <a:solidFill>
                  <a:srgbClr val="5C656F"/>
                </a:solidFill>
                <a:latin typeface="Arial"/>
              </a:rPr>
              <a:t>alterações</a:t>
            </a:r>
            <a:r>
              <a:rPr sz="1600" b="0" i="0" dirty="0">
                <a:solidFill>
                  <a:srgbClr val="5C656F"/>
                </a:solidFill>
                <a:latin typeface="Arial"/>
              </a:rPr>
              <a:t> de </a:t>
            </a:r>
            <a:r>
              <a:rPr sz="1600" b="0" i="0" dirty="0" err="1">
                <a:solidFill>
                  <a:srgbClr val="5C656F"/>
                </a:solidFill>
                <a:latin typeface="Arial"/>
              </a:rPr>
              <a:t>lotação</a:t>
            </a:r>
            <a:endParaRPr sz="1600" b="0" i="0" dirty="0">
              <a:solidFill>
                <a:srgbClr val="5C656F"/>
              </a:solidFill>
              <a:latin typeface="Arial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8229600" y="2148839"/>
            <a:ext cx="3291840" cy="1147157"/>
          </a:xfrm>
          <a:prstGeom prst="roundRect">
            <a:avLst/>
          </a:prstGeom>
          <a:solidFill>
            <a:srgbClr val="F7F9FC"/>
          </a:solidFill>
          <a:ln w="13970">
            <a:solidFill>
              <a:srgbClr val="ED87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9" name="TextBox 18"/>
          <p:cNvSpPr txBox="1"/>
          <p:nvPr/>
        </p:nvSpPr>
        <p:spPr>
          <a:xfrm>
            <a:off x="8366760" y="2171855"/>
            <a:ext cx="3017520" cy="283154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600" b="1" i="0">
                <a:solidFill>
                  <a:srgbClr val="ED873E"/>
                </a:solidFill>
                <a:latin typeface="Arial"/>
              </a:rPr>
              <a:t>Inventário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66760" y="2459736"/>
            <a:ext cx="3017520" cy="77559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/>
            <a:r>
              <a:rPr sz="1600" b="0" i="0" dirty="0" err="1">
                <a:solidFill>
                  <a:srgbClr val="5C656F"/>
                </a:solidFill>
                <a:latin typeface="Arial"/>
              </a:rPr>
              <a:t>emissão</a:t>
            </a:r>
            <a:r>
              <a:rPr sz="1600" b="0" i="0" dirty="0">
                <a:solidFill>
                  <a:srgbClr val="5C656F"/>
                </a:solidFill>
                <a:latin typeface="Arial"/>
              </a:rPr>
              <a:t> de </a:t>
            </a:r>
            <a:r>
              <a:rPr sz="1600" b="0" i="0" dirty="0" err="1">
                <a:solidFill>
                  <a:srgbClr val="5C656F"/>
                </a:solidFill>
                <a:latin typeface="Arial"/>
              </a:rPr>
              <a:t>listas</a:t>
            </a:r>
            <a:r>
              <a:rPr sz="1600" b="0" i="0" dirty="0">
                <a:solidFill>
                  <a:srgbClr val="5C656F"/>
                </a:solidFill>
                <a:latin typeface="Arial"/>
              </a:rPr>
              <a:t>, coleta de </a:t>
            </a:r>
            <a:r>
              <a:rPr sz="1600" b="0" i="0" dirty="0" err="1">
                <a:solidFill>
                  <a:srgbClr val="5C656F"/>
                </a:solidFill>
                <a:latin typeface="Arial"/>
              </a:rPr>
              <a:t>divergências</a:t>
            </a:r>
            <a:r>
              <a:rPr sz="1600" b="0" i="0" dirty="0">
                <a:solidFill>
                  <a:srgbClr val="5C656F"/>
                </a:solidFill>
                <a:latin typeface="Arial"/>
              </a:rPr>
              <a:t>, </a:t>
            </a:r>
            <a:r>
              <a:rPr sz="1600" b="0" i="0" dirty="0" err="1">
                <a:solidFill>
                  <a:srgbClr val="5C656F"/>
                </a:solidFill>
                <a:latin typeface="Arial"/>
              </a:rPr>
              <a:t>situação</a:t>
            </a:r>
            <a:r>
              <a:rPr sz="1600" b="0" i="0" dirty="0">
                <a:solidFill>
                  <a:srgbClr val="5C656F"/>
                </a:solidFill>
                <a:latin typeface="Arial"/>
              </a:rPr>
              <a:t> e </a:t>
            </a:r>
            <a:r>
              <a:rPr sz="1600" b="0" i="0" dirty="0" err="1">
                <a:solidFill>
                  <a:srgbClr val="5C656F"/>
                </a:solidFill>
                <a:latin typeface="Arial"/>
              </a:rPr>
              <a:t>saneamento</a:t>
            </a:r>
            <a:endParaRPr sz="1600" b="0" i="0" dirty="0">
              <a:solidFill>
                <a:srgbClr val="5C656F"/>
              </a:solidFill>
              <a:latin typeface="Arial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822960" y="3474720"/>
            <a:ext cx="3291840" cy="1198094"/>
          </a:xfrm>
          <a:prstGeom prst="roundRect">
            <a:avLst/>
          </a:prstGeom>
          <a:solidFill>
            <a:srgbClr val="F7F9FC"/>
          </a:solidFill>
          <a:ln w="13970">
            <a:solidFill>
              <a:srgbClr val="7256A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22" name="TextBox 21"/>
          <p:cNvSpPr txBox="1"/>
          <p:nvPr/>
        </p:nvSpPr>
        <p:spPr>
          <a:xfrm>
            <a:off x="960120" y="3497734"/>
            <a:ext cx="3017520" cy="283154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600" b="1" i="0">
                <a:solidFill>
                  <a:srgbClr val="7256A9"/>
                </a:solidFill>
                <a:latin typeface="Arial"/>
              </a:rPr>
              <a:t>Conciliação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60120" y="3785615"/>
            <a:ext cx="3017520" cy="77559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/>
            <a:r>
              <a:rPr sz="1600" b="0" i="0" dirty="0" err="1">
                <a:solidFill>
                  <a:srgbClr val="5C656F"/>
                </a:solidFill>
                <a:latin typeface="Arial"/>
              </a:rPr>
              <a:t>relatórios</a:t>
            </a:r>
            <a:r>
              <a:rPr sz="1600" b="0" i="0" dirty="0">
                <a:solidFill>
                  <a:srgbClr val="5C656F"/>
                </a:solidFill>
                <a:latin typeface="Arial"/>
              </a:rPr>
              <a:t> para </a:t>
            </a:r>
            <a:r>
              <a:rPr sz="1600" b="0" i="0" dirty="0" err="1">
                <a:solidFill>
                  <a:srgbClr val="5C656F"/>
                </a:solidFill>
                <a:latin typeface="Arial"/>
              </a:rPr>
              <a:t>comparação</a:t>
            </a:r>
            <a:r>
              <a:rPr sz="1600" b="0" i="0" dirty="0">
                <a:solidFill>
                  <a:srgbClr val="5C656F"/>
                </a:solidFill>
                <a:latin typeface="Arial"/>
              </a:rPr>
              <a:t> com </a:t>
            </a:r>
            <a:r>
              <a:rPr sz="1600" b="0" i="0" dirty="0" err="1">
                <a:solidFill>
                  <a:srgbClr val="5C656F"/>
                </a:solidFill>
                <a:latin typeface="Arial"/>
              </a:rPr>
              <a:t>contabilidade</a:t>
            </a:r>
            <a:r>
              <a:rPr sz="1600" b="0" i="0" dirty="0">
                <a:solidFill>
                  <a:srgbClr val="5C656F"/>
                </a:solidFill>
                <a:latin typeface="Arial"/>
              </a:rPr>
              <a:t> e </a:t>
            </a:r>
            <a:r>
              <a:rPr sz="1600" b="0" i="0" dirty="0" err="1">
                <a:solidFill>
                  <a:srgbClr val="5C656F"/>
                </a:solidFill>
                <a:latin typeface="Arial"/>
              </a:rPr>
              <a:t>memória</a:t>
            </a:r>
            <a:r>
              <a:rPr sz="1600" b="0" i="0" dirty="0">
                <a:solidFill>
                  <a:srgbClr val="5C656F"/>
                </a:solidFill>
                <a:latin typeface="Arial"/>
              </a:rPr>
              <a:t> de </a:t>
            </a:r>
            <a:r>
              <a:rPr sz="1600" b="0" i="0" dirty="0" err="1">
                <a:solidFill>
                  <a:srgbClr val="5C656F"/>
                </a:solidFill>
                <a:latin typeface="Arial"/>
              </a:rPr>
              <a:t>diferenças</a:t>
            </a:r>
            <a:endParaRPr sz="1600" b="0" i="0" dirty="0">
              <a:solidFill>
                <a:srgbClr val="5C656F"/>
              </a:solidFill>
              <a:latin typeface="Arial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4526280" y="3474720"/>
            <a:ext cx="3291840" cy="1170172"/>
          </a:xfrm>
          <a:prstGeom prst="roundRect">
            <a:avLst/>
          </a:prstGeom>
          <a:solidFill>
            <a:srgbClr val="F7F9FC"/>
          </a:solidFill>
          <a:ln w="13970">
            <a:solidFill>
              <a:srgbClr val="CE30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25" name="TextBox 24"/>
          <p:cNvSpPr txBox="1"/>
          <p:nvPr/>
        </p:nvSpPr>
        <p:spPr>
          <a:xfrm>
            <a:off x="4663440" y="3497734"/>
            <a:ext cx="3017520" cy="283154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600" b="1" i="0">
                <a:solidFill>
                  <a:srgbClr val="CE303E"/>
                </a:solidFill>
                <a:latin typeface="Arial"/>
              </a:rPr>
              <a:t>Segurança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663440" y="3785615"/>
            <a:ext cx="3017520" cy="52937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/>
            <a:r>
              <a:rPr sz="1600" b="0" i="0">
                <a:solidFill>
                  <a:srgbClr val="5C656F"/>
                </a:solidFill>
                <a:latin typeface="Arial"/>
              </a:rPr>
              <a:t>perfis, logs, usuários, backup e trilha de auditoria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229600" y="3474719"/>
            <a:ext cx="3291840" cy="1137429"/>
          </a:xfrm>
          <a:prstGeom prst="roundRect">
            <a:avLst/>
          </a:prstGeom>
          <a:solidFill>
            <a:srgbClr val="F7F9FC"/>
          </a:solidFill>
          <a:ln w="13970">
            <a:solidFill>
              <a:srgbClr val="2A89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28" name="TextBox 27"/>
          <p:cNvSpPr txBox="1"/>
          <p:nvPr/>
        </p:nvSpPr>
        <p:spPr>
          <a:xfrm>
            <a:off x="8366760" y="3497734"/>
            <a:ext cx="3017520" cy="283154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600" b="1" i="0">
                <a:solidFill>
                  <a:srgbClr val="2A8992"/>
                </a:solidFill>
                <a:latin typeface="Arial"/>
              </a:rPr>
              <a:t>Gestão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366760" y="3785615"/>
            <a:ext cx="3017520" cy="77559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/>
            <a:r>
              <a:rPr sz="1600" b="0" i="0">
                <a:solidFill>
                  <a:srgbClr val="5C656F"/>
                </a:solidFill>
                <a:latin typeface="Arial"/>
              </a:rPr>
              <a:t>relatórios de bens ociosos, inservíveis, manutenção e desfazimento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051560" y="5166360"/>
            <a:ext cx="9875520" cy="530352"/>
          </a:xfrm>
          <a:prstGeom prst="roundRect">
            <a:avLst/>
          </a:prstGeom>
          <a:solidFill>
            <a:srgbClr val="FFF8E2"/>
          </a:solidFill>
          <a:ln w="13970">
            <a:solidFill>
              <a:srgbClr val="ECC5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31" name="TextBox 30"/>
          <p:cNvSpPr txBox="1"/>
          <p:nvPr/>
        </p:nvSpPr>
        <p:spPr>
          <a:xfrm>
            <a:off x="1234440" y="5157704"/>
            <a:ext cx="9509760" cy="529376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600" b="1" i="0">
                <a:solidFill>
                  <a:srgbClr val="7D570C"/>
                </a:solidFill>
                <a:latin typeface="Arial"/>
              </a:rPr>
              <a:t>Sem sistema confiável, o controle interno perde capacidade de testar, rastrear, monitorar e recomendar com base em evidências.</a:t>
            </a:r>
          </a:p>
        </p:txBody>
      </p:sp>
      <p:sp>
        <p:nvSpPr>
          <p:cNvPr id="32" name="Espaço Reservado para Rodapé 31">
            <a:extLst>
              <a:ext uri="{FF2B5EF4-FFF2-40B4-BE49-F238E27FC236}">
                <a16:creationId xmlns:a16="http://schemas.microsoft.com/office/drawing/2014/main" id="{3C614683-86C9-36B7-9D80-FC866A219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6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15568" cy="63500"/>
          </a:xfrm>
          <a:prstGeom prst="rect">
            <a:avLst/>
          </a:prstGeom>
          <a:solidFill>
            <a:srgbClr val="1836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3" name="Rectangle 2"/>
          <p:cNvSpPr/>
          <p:nvPr/>
        </p:nvSpPr>
        <p:spPr>
          <a:xfrm>
            <a:off x="128016" y="146304"/>
            <a:ext cx="804672" cy="50800"/>
          </a:xfrm>
          <a:prstGeom prst="rect">
            <a:avLst/>
          </a:prstGeom>
          <a:solidFill>
            <a:srgbClr val="2D87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5" name="TextBox 4"/>
          <p:cNvSpPr txBox="1"/>
          <p:nvPr/>
        </p:nvSpPr>
        <p:spPr>
          <a:xfrm>
            <a:off x="640080" y="763679"/>
            <a:ext cx="10881360" cy="283154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600" b="0" i="0" dirty="0">
                <a:solidFill>
                  <a:schemeClr val="bg1"/>
                </a:solidFill>
                <a:latin typeface="Arial"/>
              </a:rPr>
              <a:t>A </a:t>
            </a:r>
            <a:r>
              <a:rPr sz="1600" b="0" i="0" dirty="0" err="1">
                <a:solidFill>
                  <a:schemeClr val="bg1"/>
                </a:solidFill>
                <a:latin typeface="Arial"/>
              </a:rPr>
              <a:t>movimentação</a:t>
            </a:r>
            <a:r>
              <a:rPr sz="1600" b="0" i="0" dirty="0">
                <a:solidFill>
                  <a:schemeClr val="bg1"/>
                </a:solidFill>
                <a:latin typeface="Arial"/>
              </a:rPr>
              <a:t> verbal é </a:t>
            </a:r>
            <a:r>
              <a:rPr sz="1600" b="0" i="0" dirty="0" err="1">
                <a:solidFill>
                  <a:schemeClr val="bg1"/>
                </a:solidFill>
                <a:latin typeface="Arial"/>
              </a:rPr>
              <a:t>uma</a:t>
            </a:r>
            <a:r>
              <a:rPr sz="1600" b="0" i="0" dirty="0">
                <a:solidFill>
                  <a:schemeClr val="bg1"/>
                </a:solidFill>
                <a:latin typeface="Arial"/>
              </a:rPr>
              <a:t> das </a:t>
            </a:r>
            <a:r>
              <a:rPr sz="1600" b="0" i="0" dirty="0" err="1">
                <a:solidFill>
                  <a:schemeClr val="bg1"/>
                </a:solidFill>
                <a:latin typeface="Arial"/>
              </a:rPr>
              <a:t>principais</a:t>
            </a:r>
            <a:r>
              <a:rPr sz="1600" b="0" i="0" dirty="0">
                <a:solidFill>
                  <a:schemeClr val="bg1"/>
                </a:solidFill>
                <a:latin typeface="Arial"/>
              </a:rPr>
              <a:t> </a:t>
            </a:r>
            <a:r>
              <a:rPr sz="1600" b="0" i="0" dirty="0" err="1">
                <a:solidFill>
                  <a:schemeClr val="bg1"/>
                </a:solidFill>
                <a:latin typeface="Arial"/>
              </a:rPr>
              <a:t>causas</a:t>
            </a:r>
            <a:r>
              <a:rPr sz="1600" b="0" i="0" dirty="0">
                <a:solidFill>
                  <a:schemeClr val="bg1"/>
                </a:solidFill>
                <a:latin typeface="Arial"/>
              </a:rPr>
              <a:t> de “</a:t>
            </a:r>
            <a:r>
              <a:rPr sz="1600" b="0" i="0" dirty="0" err="1">
                <a:solidFill>
                  <a:schemeClr val="bg1"/>
                </a:solidFill>
                <a:latin typeface="Arial"/>
              </a:rPr>
              <a:t>bem</a:t>
            </a:r>
            <a:r>
              <a:rPr sz="1600" b="0" i="0" dirty="0">
                <a:solidFill>
                  <a:schemeClr val="bg1"/>
                </a:solidFill>
                <a:latin typeface="Arial"/>
              </a:rPr>
              <a:t> desaparecido” no </a:t>
            </a:r>
            <a:r>
              <a:rPr sz="1600" b="0" i="0" dirty="0" err="1">
                <a:solidFill>
                  <a:schemeClr val="bg1"/>
                </a:solidFill>
                <a:latin typeface="Arial"/>
              </a:rPr>
              <a:t>inventário</a:t>
            </a:r>
            <a:r>
              <a:rPr sz="1600" b="0" i="0" dirty="0">
                <a:solidFill>
                  <a:srgbClr val="5C656F"/>
                </a:solidFill>
                <a:latin typeface="Arial"/>
              </a:rPr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6528816"/>
            <a:ext cx="9966960" cy="12700"/>
          </a:xfrm>
          <a:prstGeom prst="rect">
            <a:avLst/>
          </a:prstGeom>
          <a:solidFill>
            <a:srgbClr val="C4CF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pic>
        <p:nvPicPr>
          <p:cNvPr id="8" name="Picture 7" descr="footer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6768" y="6291072"/>
            <a:ext cx="411763" cy="310896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685800" y="1234440"/>
            <a:ext cx="1929384" cy="475488"/>
          </a:xfrm>
          <a:prstGeom prst="roundRect">
            <a:avLst/>
          </a:prstGeom>
          <a:solidFill>
            <a:srgbClr val="19497C"/>
          </a:solidFill>
          <a:ln w="13970">
            <a:solidFill>
              <a:srgbClr val="19497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1" name="TextBox 10"/>
          <p:cNvSpPr txBox="1"/>
          <p:nvPr/>
        </p:nvSpPr>
        <p:spPr>
          <a:xfrm>
            <a:off x="713232" y="1316891"/>
            <a:ext cx="1874519" cy="283154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Solicitação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615184" y="1303175"/>
            <a:ext cx="137160" cy="283154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600" b="0" i="0">
                <a:solidFill>
                  <a:srgbClr val="5C656F"/>
                </a:solidFill>
                <a:latin typeface="Arial"/>
              </a:rPr>
              <a:t>→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724912" y="1234440"/>
            <a:ext cx="1929384" cy="475488"/>
          </a:xfrm>
          <a:prstGeom prst="roundRect">
            <a:avLst/>
          </a:prstGeom>
          <a:solidFill>
            <a:srgbClr val="2D875B"/>
          </a:solidFill>
          <a:ln w="13970">
            <a:solidFill>
              <a:srgbClr val="2D87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4" name="TextBox 13"/>
          <p:cNvSpPr txBox="1"/>
          <p:nvPr/>
        </p:nvSpPr>
        <p:spPr>
          <a:xfrm>
            <a:off x="2752344" y="1316891"/>
            <a:ext cx="1874519" cy="283154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Autorização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54296" y="1303175"/>
            <a:ext cx="137160" cy="283154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600" b="0" i="0">
                <a:solidFill>
                  <a:srgbClr val="5C656F"/>
                </a:solidFill>
                <a:latin typeface="Arial"/>
              </a:rPr>
              <a:t>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764024" y="1234440"/>
            <a:ext cx="1929384" cy="475488"/>
          </a:xfrm>
          <a:prstGeom prst="roundRect">
            <a:avLst/>
          </a:prstGeom>
          <a:solidFill>
            <a:srgbClr val="ED873E"/>
          </a:solidFill>
          <a:ln w="13970">
            <a:solidFill>
              <a:srgbClr val="ED87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17" name="TextBox 16"/>
          <p:cNvSpPr txBox="1"/>
          <p:nvPr/>
        </p:nvSpPr>
        <p:spPr>
          <a:xfrm>
            <a:off x="4791456" y="1316891"/>
            <a:ext cx="1874519" cy="283154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Termo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93407" y="1303175"/>
            <a:ext cx="137160" cy="283154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600" b="0" i="0">
                <a:solidFill>
                  <a:srgbClr val="5C656F"/>
                </a:solidFill>
                <a:latin typeface="Arial"/>
              </a:rPr>
              <a:t>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03136" y="1234440"/>
            <a:ext cx="1929384" cy="475488"/>
          </a:xfrm>
          <a:prstGeom prst="roundRect">
            <a:avLst/>
          </a:prstGeom>
          <a:solidFill>
            <a:srgbClr val="2A8992"/>
          </a:solidFill>
          <a:ln w="13970">
            <a:solidFill>
              <a:srgbClr val="2A89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20" name="TextBox 19"/>
          <p:cNvSpPr txBox="1"/>
          <p:nvPr/>
        </p:nvSpPr>
        <p:spPr>
          <a:xfrm>
            <a:off x="6830568" y="1193780"/>
            <a:ext cx="1874519" cy="529376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Atualização do sistema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32520" y="1303175"/>
            <a:ext cx="137160" cy="283154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600" b="0" i="0">
                <a:solidFill>
                  <a:srgbClr val="5C656F"/>
                </a:solidFill>
                <a:latin typeface="Arial"/>
              </a:rPr>
              <a:t>→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842248" y="1234440"/>
            <a:ext cx="1929384" cy="475488"/>
          </a:xfrm>
          <a:prstGeom prst="roundRect">
            <a:avLst/>
          </a:prstGeom>
          <a:solidFill>
            <a:srgbClr val="19497C"/>
          </a:solidFill>
          <a:ln w="13970">
            <a:solidFill>
              <a:srgbClr val="19497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23" name="TextBox 22"/>
          <p:cNvSpPr txBox="1"/>
          <p:nvPr/>
        </p:nvSpPr>
        <p:spPr>
          <a:xfrm>
            <a:off x="8869680" y="1193780"/>
            <a:ext cx="1874519" cy="529376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Confirmação da unidade</a:t>
            </a:r>
          </a:p>
        </p:txBody>
      </p:sp>
      <p:pic>
        <p:nvPicPr>
          <p:cNvPr id="24" name="Picture 23" descr="jogo_dos_7_erros_patrimoniai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0" y="1965960"/>
            <a:ext cx="3200400" cy="1783080"/>
          </a:xfrm>
          <a:prstGeom prst="rect">
            <a:avLst/>
          </a:prstGeom>
        </p:spPr>
      </p:pic>
      <p:sp>
        <p:nvSpPr>
          <p:cNvPr id="25" name="Rounded Rectangle 24"/>
          <p:cNvSpPr/>
          <p:nvPr/>
        </p:nvSpPr>
        <p:spPr>
          <a:xfrm>
            <a:off x="7772400" y="1965960"/>
            <a:ext cx="3200400" cy="1783080"/>
          </a:xfrm>
          <a:prstGeom prst="roundRect">
            <a:avLst/>
          </a:prstGeom>
          <a:noFill/>
          <a:ln w="12700">
            <a:solidFill>
              <a:srgbClr val="C4CF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26" name="Rounded Rectangle 25"/>
          <p:cNvSpPr/>
          <p:nvPr/>
        </p:nvSpPr>
        <p:spPr>
          <a:xfrm>
            <a:off x="685800" y="2057400"/>
            <a:ext cx="3154680" cy="1578934"/>
          </a:xfrm>
          <a:prstGeom prst="roundRect">
            <a:avLst/>
          </a:prstGeom>
          <a:solidFill>
            <a:srgbClr val="FEEFF0"/>
          </a:solidFill>
          <a:ln w="13970">
            <a:solidFill>
              <a:srgbClr val="CE30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27" name="TextBox 26"/>
          <p:cNvSpPr txBox="1"/>
          <p:nvPr/>
        </p:nvSpPr>
        <p:spPr>
          <a:xfrm>
            <a:off x="822960" y="2080415"/>
            <a:ext cx="2880360" cy="283154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600" b="1" i="0">
                <a:solidFill>
                  <a:srgbClr val="CE303E"/>
                </a:solidFill>
                <a:latin typeface="Arial"/>
              </a:rPr>
              <a:t>Risco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2960" y="2368296"/>
            <a:ext cx="2880360" cy="1268039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just"/>
            <a:r>
              <a:rPr sz="1600" b="0" i="0" dirty="0">
                <a:solidFill>
                  <a:srgbClr val="5C656F"/>
                </a:solidFill>
                <a:latin typeface="Arial"/>
              </a:rPr>
              <a:t>Bens “</a:t>
            </a:r>
            <a:r>
              <a:rPr sz="1600" b="0" i="0" dirty="0" err="1">
                <a:solidFill>
                  <a:srgbClr val="5C656F"/>
                </a:solidFill>
                <a:latin typeface="Arial"/>
              </a:rPr>
              <a:t>emprestados</a:t>
            </a:r>
            <a:r>
              <a:rPr sz="1600" b="0" i="0" dirty="0">
                <a:solidFill>
                  <a:srgbClr val="5C656F"/>
                </a:solidFill>
                <a:latin typeface="Arial"/>
              </a:rPr>
              <a:t>” </a:t>
            </a:r>
            <a:r>
              <a:rPr sz="1600" b="0" i="0" dirty="0" err="1">
                <a:solidFill>
                  <a:srgbClr val="5C656F"/>
                </a:solidFill>
                <a:latin typeface="Arial"/>
              </a:rPr>
              <a:t>sem</a:t>
            </a:r>
            <a:r>
              <a:rPr sz="1600" b="0" i="0" dirty="0">
                <a:solidFill>
                  <a:srgbClr val="5C656F"/>
                </a:solidFill>
                <a:latin typeface="Arial"/>
              </a:rPr>
              <a:t> </a:t>
            </a:r>
            <a:r>
              <a:rPr sz="1600" b="0" i="0" dirty="0" err="1">
                <a:solidFill>
                  <a:srgbClr val="5C656F"/>
                </a:solidFill>
                <a:latin typeface="Arial"/>
              </a:rPr>
              <a:t>controle</a:t>
            </a:r>
            <a:r>
              <a:rPr sz="1600" b="0" i="0" dirty="0">
                <a:solidFill>
                  <a:srgbClr val="5C656F"/>
                </a:solidFill>
                <a:latin typeface="Arial"/>
              </a:rPr>
              <a:t>; </a:t>
            </a:r>
            <a:r>
              <a:rPr sz="1600" b="0" i="0" dirty="0" err="1">
                <a:solidFill>
                  <a:srgbClr val="5C656F"/>
                </a:solidFill>
                <a:latin typeface="Arial"/>
              </a:rPr>
              <a:t>sistema</a:t>
            </a:r>
            <a:r>
              <a:rPr sz="1600" b="0" i="0" dirty="0">
                <a:solidFill>
                  <a:srgbClr val="5C656F"/>
                </a:solidFill>
                <a:latin typeface="Arial"/>
              </a:rPr>
              <a:t> indica </a:t>
            </a:r>
            <a:r>
              <a:rPr sz="1600" b="0" i="0" dirty="0" err="1">
                <a:solidFill>
                  <a:srgbClr val="5C656F"/>
                </a:solidFill>
                <a:latin typeface="Arial"/>
              </a:rPr>
              <a:t>unidade</a:t>
            </a:r>
            <a:r>
              <a:rPr sz="1600" b="0" i="0" dirty="0">
                <a:solidFill>
                  <a:srgbClr val="5C656F"/>
                </a:solidFill>
                <a:latin typeface="Arial"/>
              </a:rPr>
              <a:t> </a:t>
            </a:r>
            <a:r>
              <a:rPr sz="1600" b="0" i="0" dirty="0" err="1">
                <a:solidFill>
                  <a:srgbClr val="5C656F"/>
                </a:solidFill>
                <a:latin typeface="Arial"/>
              </a:rPr>
              <a:t>antiga</a:t>
            </a:r>
            <a:r>
              <a:rPr sz="1600" b="0" i="0" dirty="0">
                <a:solidFill>
                  <a:srgbClr val="5C656F"/>
                </a:solidFill>
                <a:latin typeface="Arial"/>
              </a:rPr>
              <a:t>; </a:t>
            </a:r>
            <a:r>
              <a:rPr sz="1600" b="0" i="0" dirty="0" err="1">
                <a:solidFill>
                  <a:srgbClr val="5C656F"/>
                </a:solidFill>
                <a:latin typeface="Arial"/>
              </a:rPr>
              <a:t>ausência</a:t>
            </a:r>
            <a:r>
              <a:rPr sz="1600" b="0" i="0" dirty="0">
                <a:solidFill>
                  <a:srgbClr val="5C656F"/>
                </a:solidFill>
                <a:latin typeface="Arial"/>
              </a:rPr>
              <a:t> de histórico de </a:t>
            </a:r>
            <a:r>
              <a:rPr sz="1600" b="0" i="0" dirty="0" err="1">
                <a:solidFill>
                  <a:srgbClr val="5C656F"/>
                </a:solidFill>
                <a:latin typeface="Arial"/>
              </a:rPr>
              <a:t>transferência</a:t>
            </a:r>
            <a:r>
              <a:rPr sz="1600" b="0" i="0" dirty="0">
                <a:solidFill>
                  <a:srgbClr val="5C656F"/>
                </a:solidFill>
                <a:latin typeface="Arial"/>
              </a:rPr>
              <a:t>/cautela.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160520" y="2057399"/>
            <a:ext cx="3154680" cy="1578935"/>
          </a:xfrm>
          <a:prstGeom prst="roundRect">
            <a:avLst/>
          </a:prstGeom>
          <a:solidFill>
            <a:srgbClr val="EBF7F0"/>
          </a:solidFill>
          <a:ln w="13970">
            <a:solidFill>
              <a:srgbClr val="2D87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30" name="TextBox 29"/>
          <p:cNvSpPr txBox="1"/>
          <p:nvPr/>
        </p:nvSpPr>
        <p:spPr>
          <a:xfrm>
            <a:off x="4297680" y="2080415"/>
            <a:ext cx="2880360" cy="283154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600" b="1" i="0">
                <a:solidFill>
                  <a:srgbClr val="2D875B"/>
                </a:solidFill>
                <a:latin typeface="Arial"/>
              </a:rPr>
              <a:t>Controle esperado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297680" y="2368296"/>
            <a:ext cx="2880360" cy="1268039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just"/>
            <a:r>
              <a:rPr sz="1600" b="0" i="0">
                <a:solidFill>
                  <a:srgbClr val="5C656F"/>
                </a:solidFill>
                <a:latin typeface="Arial"/>
              </a:rPr>
              <a:t>Procedimento formal de transferência, cautela, devolução e atualização imediata de localização/responsável.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85800" y="3794759"/>
            <a:ext cx="3154680" cy="1578935"/>
          </a:xfrm>
          <a:prstGeom prst="roundRect">
            <a:avLst/>
          </a:prstGeom>
          <a:solidFill>
            <a:srgbClr val="ECF4FB"/>
          </a:solidFill>
          <a:ln w="13970">
            <a:solidFill>
              <a:srgbClr val="19497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33" name="TextBox 32"/>
          <p:cNvSpPr txBox="1"/>
          <p:nvPr/>
        </p:nvSpPr>
        <p:spPr>
          <a:xfrm>
            <a:off x="822960" y="3817775"/>
            <a:ext cx="2880360" cy="283154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600" b="1" i="0">
                <a:solidFill>
                  <a:srgbClr val="19497C"/>
                </a:solidFill>
                <a:latin typeface="Arial"/>
              </a:rPr>
              <a:t>Teste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22960" y="4105656"/>
            <a:ext cx="2880360" cy="1268039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just"/>
            <a:r>
              <a:rPr sz="1600" b="0" i="0" dirty="0" err="1">
                <a:solidFill>
                  <a:srgbClr val="5C656F"/>
                </a:solidFill>
                <a:latin typeface="Arial"/>
              </a:rPr>
              <a:t>Comparar</a:t>
            </a:r>
            <a:r>
              <a:rPr sz="1600" b="0" i="0" dirty="0">
                <a:solidFill>
                  <a:srgbClr val="5C656F"/>
                </a:solidFill>
                <a:latin typeface="Arial"/>
              </a:rPr>
              <a:t> </a:t>
            </a:r>
            <a:r>
              <a:rPr sz="1600" b="0" i="0" dirty="0" err="1">
                <a:solidFill>
                  <a:srgbClr val="5C656F"/>
                </a:solidFill>
                <a:latin typeface="Arial"/>
              </a:rPr>
              <a:t>movimentações</a:t>
            </a:r>
            <a:r>
              <a:rPr sz="1600" b="0" i="0" dirty="0">
                <a:solidFill>
                  <a:srgbClr val="5C656F"/>
                </a:solidFill>
                <a:latin typeface="Arial"/>
              </a:rPr>
              <a:t> </a:t>
            </a:r>
            <a:r>
              <a:rPr sz="1600" b="0" i="0" dirty="0" err="1">
                <a:solidFill>
                  <a:srgbClr val="5C656F"/>
                </a:solidFill>
                <a:latin typeface="Arial"/>
              </a:rPr>
              <a:t>físicas</a:t>
            </a:r>
            <a:r>
              <a:rPr sz="1600" b="0" i="0" dirty="0">
                <a:solidFill>
                  <a:srgbClr val="5C656F"/>
                </a:solidFill>
                <a:latin typeface="Arial"/>
              </a:rPr>
              <a:t> </a:t>
            </a:r>
            <a:r>
              <a:rPr sz="1600" b="0" i="0" dirty="0" err="1">
                <a:solidFill>
                  <a:srgbClr val="5C656F"/>
                </a:solidFill>
                <a:latin typeface="Arial"/>
              </a:rPr>
              <a:t>observadas</a:t>
            </a:r>
            <a:r>
              <a:rPr sz="1600" b="0" i="0" dirty="0">
                <a:solidFill>
                  <a:srgbClr val="5C656F"/>
                </a:solidFill>
                <a:latin typeface="Arial"/>
              </a:rPr>
              <a:t> com histórico do </a:t>
            </a:r>
            <a:r>
              <a:rPr sz="1600" b="0" i="0" dirty="0" err="1">
                <a:solidFill>
                  <a:srgbClr val="5C656F"/>
                </a:solidFill>
                <a:latin typeface="Arial"/>
              </a:rPr>
              <a:t>sistema</a:t>
            </a:r>
            <a:r>
              <a:rPr sz="1600" b="0" i="0" dirty="0">
                <a:solidFill>
                  <a:srgbClr val="5C656F"/>
                </a:solidFill>
                <a:latin typeface="Arial"/>
              </a:rPr>
              <a:t>; </a:t>
            </a:r>
            <a:r>
              <a:rPr sz="1600" b="0" i="0" dirty="0" err="1">
                <a:solidFill>
                  <a:srgbClr val="5C656F"/>
                </a:solidFill>
                <a:latin typeface="Arial"/>
              </a:rPr>
              <a:t>testar</a:t>
            </a:r>
            <a:r>
              <a:rPr sz="1600" b="0" i="0" dirty="0">
                <a:solidFill>
                  <a:srgbClr val="5C656F"/>
                </a:solidFill>
                <a:latin typeface="Arial"/>
              </a:rPr>
              <a:t> </a:t>
            </a:r>
            <a:r>
              <a:rPr sz="1600" b="0" i="0" dirty="0" err="1">
                <a:solidFill>
                  <a:srgbClr val="5C656F"/>
                </a:solidFill>
                <a:latin typeface="Arial"/>
              </a:rPr>
              <a:t>transferências</a:t>
            </a:r>
            <a:r>
              <a:rPr sz="1600" b="0" i="0" dirty="0">
                <a:solidFill>
                  <a:srgbClr val="5C656F"/>
                </a:solidFill>
                <a:latin typeface="Arial"/>
              </a:rPr>
              <a:t> </a:t>
            </a:r>
            <a:r>
              <a:rPr sz="1600" b="0" i="0" dirty="0" err="1">
                <a:solidFill>
                  <a:srgbClr val="5C656F"/>
                </a:solidFill>
                <a:latin typeface="Arial"/>
              </a:rPr>
              <a:t>recentes</a:t>
            </a:r>
            <a:r>
              <a:rPr sz="1600" b="0" i="0" dirty="0">
                <a:solidFill>
                  <a:srgbClr val="5C656F"/>
                </a:solidFill>
                <a:latin typeface="Arial"/>
              </a:rPr>
              <a:t> e bens fora da </a:t>
            </a:r>
            <a:r>
              <a:rPr sz="1600" b="0" i="0" dirty="0" err="1">
                <a:solidFill>
                  <a:srgbClr val="5C656F"/>
                </a:solidFill>
                <a:latin typeface="Arial"/>
              </a:rPr>
              <a:t>unidade</a:t>
            </a:r>
            <a:r>
              <a:rPr sz="1600" b="0" i="0" dirty="0">
                <a:solidFill>
                  <a:srgbClr val="5C656F"/>
                </a:solidFill>
                <a:latin typeface="Arial"/>
              </a:rPr>
              <a:t>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4160520" y="3794760"/>
            <a:ext cx="3154680" cy="1639882"/>
          </a:xfrm>
          <a:prstGeom prst="roundRect">
            <a:avLst/>
          </a:prstGeom>
          <a:solidFill>
            <a:srgbClr val="FFF8E2"/>
          </a:solidFill>
          <a:ln w="13970">
            <a:solidFill>
              <a:srgbClr val="ED87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36" name="TextBox 35"/>
          <p:cNvSpPr txBox="1"/>
          <p:nvPr/>
        </p:nvSpPr>
        <p:spPr>
          <a:xfrm>
            <a:off x="4297680" y="3817775"/>
            <a:ext cx="2880360" cy="283154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/>
            <a:r>
              <a:rPr sz="1600" b="1" i="0">
                <a:solidFill>
                  <a:srgbClr val="ED873E"/>
                </a:solidFill>
                <a:latin typeface="Arial"/>
              </a:rPr>
              <a:t>Evidências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297680" y="4105656"/>
            <a:ext cx="2880360" cy="1268039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just"/>
            <a:r>
              <a:rPr sz="1600" b="0" i="0" dirty="0">
                <a:solidFill>
                  <a:srgbClr val="5C656F"/>
                </a:solidFill>
                <a:latin typeface="Arial"/>
              </a:rPr>
              <a:t>Termos de </a:t>
            </a:r>
            <a:r>
              <a:rPr sz="1600" b="0" i="0" dirty="0" err="1">
                <a:solidFill>
                  <a:srgbClr val="5C656F"/>
                </a:solidFill>
                <a:latin typeface="Arial"/>
              </a:rPr>
              <a:t>transferência</a:t>
            </a:r>
            <a:r>
              <a:rPr sz="1600" b="0" i="0" dirty="0">
                <a:solidFill>
                  <a:srgbClr val="5C656F"/>
                </a:solidFill>
                <a:latin typeface="Arial"/>
              </a:rPr>
              <a:t>, </a:t>
            </a:r>
            <a:r>
              <a:rPr sz="1600" b="0" i="0" dirty="0" err="1">
                <a:solidFill>
                  <a:srgbClr val="5C656F"/>
                </a:solidFill>
                <a:latin typeface="Arial"/>
              </a:rPr>
              <a:t>cautelas</a:t>
            </a:r>
            <a:r>
              <a:rPr sz="1600" b="0" i="0" dirty="0">
                <a:solidFill>
                  <a:srgbClr val="5C656F"/>
                </a:solidFill>
                <a:latin typeface="Arial"/>
              </a:rPr>
              <a:t>, </a:t>
            </a:r>
            <a:r>
              <a:rPr sz="1600" b="0" i="0" dirty="0" err="1">
                <a:solidFill>
                  <a:srgbClr val="5C656F"/>
                </a:solidFill>
                <a:latin typeface="Arial"/>
              </a:rPr>
              <a:t>autorizações</a:t>
            </a:r>
            <a:r>
              <a:rPr sz="1600" b="0" i="0" dirty="0">
                <a:solidFill>
                  <a:srgbClr val="5C656F"/>
                </a:solidFill>
                <a:latin typeface="Arial"/>
              </a:rPr>
              <a:t>, histórico do </a:t>
            </a:r>
            <a:r>
              <a:rPr sz="1600" b="0" i="0" dirty="0" err="1">
                <a:solidFill>
                  <a:srgbClr val="5C656F"/>
                </a:solidFill>
                <a:latin typeface="Arial"/>
              </a:rPr>
              <a:t>sistema</a:t>
            </a:r>
            <a:r>
              <a:rPr sz="1600" b="0" i="0" dirty="0">
                <a:solidFill>
                  <a:srgbClr val="5C656F"/>
                </a:solidFill>
                <a:latin typeface="Arial"/>
              </a:rPr>
              <a:t>, </a:t>
            </a:r>
            <a:r>
              <a:rPr sz="1600" b="0" i="0" dirty="0" err="1">
                <a:solidFill>
                  <a:srgbClr val="5C656F"/>
                </a:solidFill>
                <a:latin typeface="Arial"/>
              </a:rPr>
              <a:t>confirmação</a:t>
            </a:r>
            <a:r>
              <a:rPr sz="1600" b="0" i="0" dirty="0">
                <a:solidFill>
                  <a:srgbClr val="5C656F"/>
                </a:solidFill>
                <a:latin typeface="Arial"/>
              </a:rPr>
              <a:t> pela </a:t>
            </a:r>
            <a:r>
              <a:rPr sz="1600" b="0" i="0" dirty="0" err="1">
                <a:solidFill>
                  <a:srgbClr val="5C656F"/>
                </a:solidFill>
                <a:latin typeface="Arial"/>
              </a:rPr>
              <a:t>unidade</a:t>
            </a:r>
            <a:r>
              <a:rPr sz="1600" b="0" i="0" dirty="0">
                <a:solidFill>
                  <a:srgbClr val="5C656F"/>
                </a:solidFill>
                <a:latin typeface="Arial"/>
              </a:rPr>
              <a:t> </a:t>
            </a:r>
            <a:r>
              <a:rPr sz="1600" b="0" i="0" dirty="0" err="1">
                <a:solidFill>
                  <a:srgbClr val="5C656F"/>
                </a:solidFill>
                <a:latin typeface="Arial"/>
              </a:rPr>
              <a:t>recebedora</a:t>
            </a:r>
            <a:r>
              <a:rPr sz="1600" b="0" i="0" dirty="0">
                <a:solidFill>
                  <a:srgbClr val="5C656F"/>
                </a:solidFill>
                <a:latin typeface="Arial"/>
              </a:rPr>
              <a:t>.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7818120" y="4069080"/>
            <a:ext cx="3108960" cy="914400"/>
          </a:xfrm>
          <a:prstGeom prst="roundRect">
            <a:avLst/>
          </a:prstGeom>
          <a:solidFill>
            <a:srgbClr val="ECF4FB"/>
          </a:solidFill>
          <a:ln w="13970">
            <a:solidFill>
              <a:srgbClr val="19497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39" name="TextBox 38"/>
          <p:cNvSpPr txBox="1"/>
          <p:nvPr/>
        </p:nvSpPr>
        <p:spPr>
          <a:xfrm>
            <a:off x="8001000" y="3997083"/>
            <a:ext cx="2743200" cy="102181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600" b="1" i="0">
                <a:solidFill>
                  <a:srgbClr val="19497C"/>
                </a:solidFill>
                <a:latin typeface="Arial"/>
              </a:rPr>
              <a:t>Mensagem para fixar:
“mudar o bem de lugar também é um ato patrimonial”.</a:t>
            </a:r>
          </a:p>
        </p:txBody>
      </p:sp>
      <p:sp>
        <p:nvSpPr>
          <p:cNvPr id="40" name="Espaço Reservado para Rodapé 39">
            <a:extLst>
              <a:ext uri="{FF2B5EF4-FFF2-40B4-BE49-F238E27FC236}">
                <a16:creationId xmlns:a16="http://schemas.microsoft.com/office/drawing/2014/main" id="{AAD3459C-9964-5707-8421-B998DD316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6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15568" cy="63500"/>
          </a:xfrm>
          <a:prstGeom prst="rect">
            <a:avLst/>
          </a:prstGeom>
          <a:solidFill>
            <a:srgbClr val="1836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sz="1600"/>
          </a:p>
        </p:txBody>
      </p:sp>
      <p:sp>
        <p:nvSpPr>
          <p:cNvPr id="3" name="Rectangle 2"/>
          <p:cNvSpPr/>
          <p:nvPr/>
        </p:nvSpPr>
        <p:spPr>
          <a:xfrm>
            <a:off x="128016" y="146304"/>
            <a:ext cx="804672" cy="50800"/>
          </a:xfrm>
          <a:prstGeom prst="rect">
            <a:avLst/>
          </a:prstGeom>
          <a:solidFill>
            <a:srgbClr val="2D87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sz="1600"/>
          </a:p>
        </p:txBody>
      </p:sp>
      <p:sp>
        <p:nvSpPr>
          <p:cNvPr id="5" name="TextBox 4"/>
          <p:cNvSpPr txBox="1"/>
          <p:nvPr/>
        </p:nvSpPr>
        <p:spPr>
          <a:xfrm>
            <a:off x="640080" y="748290"/>
            <a:ext cx="10881360" cy="31393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just"/>
            <a:r>
              <a:rPr b="0" i="0" dirty="0">
                <a:solidFill>
                  <a:schemeClr val="bg1"/>
                </a:solidFill>
                <a:latin typeface="Arial"/>
              </a:rPr>
              <a:t>Sistema patrimonial </a:t>
            </a:r>
            <a:r>
              <a:rPr b="0" i="0" dirty="0" err="1">
                <a:solidFill>
                  <a:schemeClr val="bg1"/>
                </a:solidFill>
                <a:latin typeface="Arial"/>
              </a:rPr>
              <a:t>sem</a:t>
            </a:r>
            <a:r>
              <a:rPr b="0" i="0" dirty="0">
                <a:solidFill>
                  <a:schemeClr val="bg1"/>
                </a:solidFill>
                <a:latin typeface="Arial"/>
              </a:rPr>
              <a:t> </a:t>
            </a:r>
            <a:r>
              <a:rPr b="0" i="0" dirty="0" err="1">
                <a:solidFill>
                  <a:schemeClr val="bg1"/>
                </a:solidFill>
                <a:latin typeface="Arial"/>
              </a:rPr>
              <a:t>controle</a:t>
            </a:r>
            <a:r>
              <a:rPr b="0" i="0" dirty="0">
                <a:solidFill>
                  <a:schemeClr val="bg1"/>
                </a:solidFill>
                <a:latin typeface="Arial"/>
              </a:rPr>
              <a:t> de </a:t>
            </a:r>
            <a:r>
              <a:rPr b="0" i="0" dirty="0" err="1">
                <a:solidFill>
                  <a:schemeClr val="bg1"/>
                </a:solidFill>
                <a:latin typeface="Arial"/>
              </a:rPr>
              <a:t>acesso</a:t>
            </a:r>
            <a:r>
              <a:rPr b="0" i="0" dirty="0">
                <a:solidFill>
                  <a:schemeClr val="bg1"/>
                </a:solidFill>
                <a:latin typeface="Arial"/>
              </a:rPr>
              <a:t> </a:t>
            </a:r>
            <a:r>
              <a:rPr b="0" i="0" dirty="0" err="1">
                <a:solidFill>
                  <a:schemeClr val="bg1"/>
                </a:solidFill>
                <a:latin typeface="Arial"/>
              </a:rPr>
              <a:t>pode</a:t>
            </a:r>
            <a:r>
              <a:rPr b="0" i="0" dirty="0">
                <a:solidFill>
                  <a:schemeClr val="bg1"/>
                </a:solidFill>
                <a:latin typeface="Arial"/>
              </a:rPr>
              <a:t> </a:t>
            </a:r>
            <a:r>
              <a:rPr b="0" i="0" dirty="0" err="1">
                <a:solidFill>
                  <a:schemeClr val="bg1"/>
                </a:solidFill>
                <a:latin typeface="Arial"/>
              </a:rPr>
              <a:t>produzir</a:t>
            </a:r>
            <a:r>
              <a:rPr b="0" i="0" dirty="0">
                <a:solidFill>
                  <a:schemeClr val="bg1"/>
                </a:solidFill>
                <a:latin typeface="Arial"/>
              </a:rPr>
              <a:t> dados </a:t>
            </a:r>
            <a:r>
              <a:rPr b="0" i="0" dirty="0" err="1">
                <a:solidFill>
                  <a:schemeClr val="bg1"/>
                </a:solidFill>
                <a:latin typeface="Arial"/>
              </a:rPr>
              <a:t>sem</a:t>
            </a:r>
            <a:r>
              <a:rPr b="0" i="0" dirty="0">
                <a:solidFill>
                  <a:schemeClr val="bg1"/>
                </a:solidFill>
                <a:latin typeface="Arial"/>
              </a:rPr>
              <a:t> </a:t>
            </a:r>
            <a:r>
              <a:rPr b="0" i="0" dirty="0" err="1">
                <a:solidFill>
                  <a:schemeClr val="bg1"/>
                </a:solidFill>
                <a:latin typeface="Arial"/>
              </a:rPr>
              <a:t>confiabilidade</a:t>
            </a:r>
            <a:r>
              <a:rPr b="0" i="0" dirty="0">
                <a:solidFill>
                  <a:srgbClr val="5C656F"/>
                </a:solidFill>
                <a:latin typeface="Arial"/>
              </a:rPr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6528816"/>
            <a:ext cx="9966960" cy="12700"/>
          </a:xfrm>
          <a:prstGeom prst="rect">
            <a:avLst/>
          </a:prstGeom>
          <a:solidFill>
            <a:srgbClr val="C4CF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sz="1600"/>
          </a:p>
        </p:txBody>
      </p:sp>
      <p:pic>
        <p:nvPicPr>
          <p:cNvPr id="8" name="Picture 7" descr="footer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6768" y="6291072"/>
            <a:ext cx="411763" cy="310896"/>
          </a:xfrm>
          <a:prstGeom prst="rect">
            <a:avLst/>
          </a:prstGeom>
        </p:spPr>
      </p:pic>
      <p:pic>
        <p:nvPicPr>
          <p:cNvPr id="10" name="Picture 9" descr="sinais_de_alerta_no_patrimônio_públic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3840" y="1115568"/>
            <a:ext cx="3200400" cy="1965960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7863840" y="1115568"/>
            <a:ext cx="3200400" cy="1965960"/>
          </a:xfrm>
          <a:prstGeom prst="roundRect">
            <a:avLst/>
          </a:prstGeom>
          <a:noFill/>
          <a:ln w="12700">
            <a:solidFill>
              <a:srgbClr val="C4CF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sz="1600"/>
          </a:p>
        </p:txBody>
      </p:sp>
      <p:sp>
        <p:nvSpPr>
          <p:cNvPr id="12" name="Rounded Rectangle 11"/>
          <p:cNvSpPr/>
          <p:nvPr/>
        </p:nvSpPr>
        <p:spPr>
          <a:xfrm>
            <a:off x="685800" y="1234439"/>
            <a:ext cx="3291840" cy="1420389"/>
          </a:xfrm>
          <a:prstGeom prst="roundRect">
            <a:avLst/>
          </a:prstGeom>
          <a:solidFill>
            <a:srgbClr val="FEEFF0"/>
          </a:solidFill>
          <a:ln w="13970">
            <a:solidFill>
              <a:srgbClr val="CE30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sz="1600"/>
          </a:p>
        </p:txBody>
      </p:sp>
      <p:sp>
        <p:nvSpPr>
          <p:cNvPr id="13" name="TextBox 12"/>
          <p:cNvSpPr txBox="1"/>
          <p:nvPr/>
        </p:nvSpPr>
        <p:spPr>
          <a:xfrm>
            <a:off x="822960" y="1257456"/>
            <a:ext cx="3017520" cy="283154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just"/>
            <a:r>
              <a:rPr sz="1600" b="1" i="0">
                <a:solidFill>
                  <a:srgbClr val="CE303E"/>
                </a:solidFill>
                <a:latin typeface="Arial"/>
              </a:rPr>
              <a:t>Risco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1545336"/>
            <a:ext cx="3017520" cy="102181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just"/>
            <a:r>
              <a:rPr sz="1600" b="0" i="0" dirty="0" err="1">
                <a:solidFill>
                  <a:srgbClr val="5C656F"/>
                </a:solidFill>
                <a:latin typeface="Arial"/>
              </a:rPr>
              <a:t>Usuários</a:t>
            </a:r>
            <a:r>
              <a:rPr sz="1600" b="0" i="0" dirty="0">
                <a:solidFill>
                  <a:srgbClr val="5C656F"/>
                </a:solidFill>
                <a:latin typeface="Arial"/>
              </a:rPr>
              <a:t> </a:t>
            </a:r>
            <a:r>
              <a:rPr sz="1600" b="0" i="0" dirty="0" err="1">
                <a:solidFill>
                  <a:srgbClr val="5C656F"/>
                </a:solidFill>
                <a:latin typeface="Arial"/>
              </a:rPr>
              <a:t>genéricos</a:t>
            </a:r>
            <a:r>
              <a:rPr sz="1600" b="0" i="0" dirty="0">
                <a:solidFill>
                  <a:srgbClr val="5C656F"/>
                </a:solidFill>
                <a:latin typeface="Arial"/>
              </a:rPr>
              <a:t>; </a:t>
            </a:r>
            <a:r>
              <a:rPr sz="1600" b="0" i="0" dirty="0" err="1">
                <a:solidFill>
                  <a:srgbClr val="5C656F"/>
                </a:solidFill>
                <a:latin typeface="Arial"/>
              </a:rPr>
              <a:t>perfis</a:t>
            </a:r>
            <a:r>
              <a:rPr sz="1600" b="0" i="0" dirty="0">
                <a:solidFill>
                  <a:srgbClr val="5C656F"/>
                </a:solidFill>
                <a:latin typeface="Arial"/>
              </a:rPr>
              <a:t> </a:t>
            </a:r>
            <a:r>
              <a:rPr sz="1600" b="0" i="0" dirty="0" err="1">
                <a:solidFill>
                  <a:srgbClr val="5C656F"/>
                </a:solidFill>
                <a:latin typeface="Arial"/>
              </a:rPr>
              <a:t>excessivos</a:t>
            </a:r>
            <a:r>
              <a:rPr sz="1600" b="0" i="0" dirty="0">
                <a:solidFill>
                  <a:srgbClr val="5C656F"/>
                </a:solidFill>
                <a:latin typeface="Arial"/>
              </a:rPr>
              <a:t>; </a:t>
            </a:r>
            <a:r>
              <a:rPr sz="1600" b="0" i="0" dirty="0" err="1">
                <a:solidFill>
                  <a:srgbClr val="5C656F"/>
                </a:solidFill>
                <a:latin typeface="Arial"/>
              </a:rPr>
              <a:t>alterações</a:t>
            </a:r>
            <a:r>
              <a:rPr sz="1600" b="0" i="0" dirty="0">
                <a:solidFill>
                  <a:srgbClr val="5C656F"/>
                </a:solidFill>
                <a:latin typeface="Arial"/>
              </a:rPr>
              <a:t> </a:t>
            </a:r>
            <a:r>
              <a:rPr sz="1600" b="0" i="0" dirty="0" err="1">
                <a:solidFill>
                  <a:srgbClr val="5C656F"/>
                </a:solidFill>
                <a:latin typeface="Arial"/>
              </a:rPr>
              <a:t>sem</a:t>
            </a:r>
            <a:r>
              <a:rPr sz="1600" b="0" i="0" dirty="0">
                <a:solidFill>
                  <a:srgbClr val="5C656F"/>
                </a:solidFill>
                <a:latin typeface="Arial"/>
              </a:rPr>
              <a:t> log; </a:t>
            </a:r>
            <a:r>
              <a:rPr sz="1600" b="0" i="0" dirty="0" err="1">
                <a:solidFill>
                  <a:srgbClr val="5C656F"/>
                </a:solidFill>
                <a:latin typeface="Arial"/>
              </a:rPr>
              <a:t>exclusões</a:t>
            </a:r>
            <a:r>
              <a:rPr sz="1600" b="0" i="0" dirty="0">
                <a:solidFill>
                  <a:srgbClr val="5C656F"/>
                </a:solidFill>
                <a:latin typeface="Arial"/>
              </a:rPr>
              <a:t> </a:t>
            </a:r>
            <a:r>
              <a:rPr sz="1600" b="0" i="0" dirty="0" err="1">
                <a:solidFill>
                  <a:srgbClr val="5C656F"/>
                </a:solidFill>
                <a:latin typeface="Arial"/>
              </a:rPr>
              <a:t>indevidas</a:t>
            </a:r>
            <a:r>
              <a:rPr sz="1600" b="0" i="0" dirty="0">
                <a:solidFill>
                  <a:srgbClr val="5C656F"/>
                </a:solidFill>
                <a:latin typeface="Arial"/>
              </a:rPr>
              <a:t>; </a:t>
            </a:r>
            <a:r>
              <a:rPr sz="1600" b="0" i="0" dirty="0" err="1">
                <a:solidFill>
                  <a:srgbClr val="5C656F"/>
                </a:solidFill>
                <a:latin typeface="Arial"/>
              </a:rPr>
              <a:t>ausência</a:t>
            </a:r>
            <a:r>
              <a:rPr sz="1600" b="0" i="0" dirty="0">
                <a:solidFill>
                  <a:srgbClr val="5C656F"/>
                </a:solidFill>
                <a:latin typeface="Arial"/>
              </a:rPr>
              <a:t> de backup.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43400" y="1234440"/>
            <a:ext cx="3291840" cy="1420388"/>
          </a:xfrm>
          <a:prstGeom prst="roundRect">
            <a:avLst/>
          </a:prstGeom>
          <a:solidFill>
            <a:srgbClr val="EBF7F0"/>
          </a:solidFill>
          <a:ln w="13970">
            <a:solidFill>
              <a:srgbClr val="2D87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sz="1600"/>
          </a:p>
        </p:txBody>
      </p:sp>
      <p:sp>
        <p:nvSpPr>
          <p:cNvPr id="16" name="TextBox 15"/>
          <p:cNvSpPr txBox="1"/>
          <p:nvPr/>
        </p:nvSpPr>
        <p:spPr>
          <a:xfrm>
            <a:off x="4480560" y="1257456"/>
            <a:ext cx="3017520" cy="283154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just"/>
            <a:r>
              <a:rPr sz="1600" b="1" i="0">
                <a:solidFill>
                  <a:srgbClr val="2D875B"/>
                </a:solidFill>
                <a:latin typeface="Arial"/>
              </a:rPr>
              <a:t>Controle esperado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80560" y="1545336"/>
            <a:ext cx="3017520" cy="102181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just"/>
            <a:r>
              <a:rPr sz="1600" b="0" i="0">
                <a:solidFill>
                  <a:srgbClr val="5C656F"/>
                </a:solidFill>
                <a:latin typeface="Arial"/>
              </a:rPr>
              <a:t>Perfis por função, segregação de acesso, logs, histórico de alterações, revisão periódica e cópias de segurança.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2971800"/>
            <a:ext cx="3200400" cy="329184"/>
          </a:xfrm>
          <a:prstGeom prst="roundRect">
            <a:avLst/>
          </a:prstGeom>
          <a:solidFill>
            <a:srgbClr val="19497C"/>
          </a:solidFill>
          <a:ln w="13970">
            <a:solidFill>
              <a:srgbClr val="19497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sz="1600"/>
          </a:p>
        </p:txBody>
      </p:sp>
      <p:sp>
        <p:nvSpPr>
          <p:cNvPr id="19" name="TextBox 18"/>
          <p:cNvSpPr txBox="1"/>
          <p:nvPr/>
        </p:nvSpPr>
        <p:spPr>
          <a:xfrm>
            <a:off x="740664" y="2985671"/>
            <a:ext cx="3090672" cy="283154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just"/>
            <a:r>
              <a:rPr sz="1600" b="1" i="0">
                <a:solidFill>
                  <a:srgbClr val="FFFFFF"/>
                </a:solidFill>
                <a:latin typeface="Arial"/>
              </a:rPr>
              <a:t>Teste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93192" y="3401568"/>
            <a:ext cx="4498848" cy="1974387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just">
              <a:spcAft>
                <a:spcPts val="300"/>
              </a:spcAft>
            </a:pPr>
            <a:r>
              <a:rPr sz="2000" dirty="0">
                <a:solidFill>
                  <a:schemeClr val="bg1"/>
                </a:solidFill>
              </a:rPr>
              <a:t>•</a:t>
            </a:r>
            <a:r>
              <a:rPr sz="2000" dirty="0"/>
              <a:t> </a:t>
            </a:r>
            <a:r>
              <a:rPr sz="2000" dirty="0" err="1">
                <a:solidFill>
                  <a:schemeClr val="bg1"/>
                </a:solidFill>
                <a:latin typeface="Arial"/>
              </a:rPr>
              <a:t>listar</a:t>
            </a:r>
            <a:r>
              <a:rPr sz="2000" dirty="0">
                <a:solidFill>
                  <a:schemeClr val="bg1"/>
                </a:solidFill>
                <a:latin typeface="Arial"/>
              </a:rPr>
              <a:t> </a:t>
            </a:r>
            <a:r>
              <a:rPr sz="2000" dirty="0" err="1">
                <a:solidFill>
                  <a:schemeClr val="bg1"/>
                </a:solidFill>
                <a:latin typeface="Arial"/>
              </a:rPr>
              <a:t>usuários</a:t>
            </a:r>
            <a:r>
              <a:rPr sz="2000" dirty="0">
                <a:solidFill>
                  <a:schemeClr val="bg1"/>
                </a:solidFill>
                <a:latin typeface="Arial"/>
              </a:rPr>
              <a:t> e </a:t>
            </a:r>
            <a:r>
              <a:rPr sz="2000" dirty="0" err="1">
                <a:solidFill>
                  <a:schemeClr val="bg1"/>
                </a:solidFill>
                <a:latin typeface="Arial"/>
              </a:rPr>
              <a:t>perfis</a:t>
            </a:r>
            <a:r>
              <a:rPr sz="2000" dirty="0">
                <a:solidFill>
                  <a:schemeClr val="bg1"/>
                </a:solidFill>
                <a:latin typeface="Arial"/>
              </a:rPr>
              <a:t>;</a:t>
            </a:r>
          </a:p>
          <a:p>
            <a:pPr algn="just">
              <a:spcAft>
                <a:spcPts val="300"/>
              </a:spcAft>
            </a:pPr>
            <a:r>
              <a:rPr sz="2000" dirty="0">
                <a:solidFill>
                  <a:schemeClr val="bg1"/>
                </a:solidFill>
              </a:rPr>
              <a:t>• </a:t>
            </a:r>
            <a:r>
              <a:rPr sz="2000" dirty="0" err="1">
                <a:solidFill>
                  <a:schemeClr val="bg1"/>
                </a:solidFill>
                <a:latin typeface="Arial"/>
              </a:rPr>
              <a:t>identificar</a:t>
            </a:r>
            <a:r>
              <a:rPr sz="2000" dirty="0">
                <a:solidFill>
                  <a:schemeClr val="bg1"/>
                </a:solidFill>
                <a:latin typeface="Arial"/>
              </a:rPr>
              <a:t> </a:t>
            </a:r>
            <a:r>
              <a:rPr sz="2000" dirty="0" err="1">
                <a:solidFill>
                  <a:schemeClr val="bg1"/>
                </a:solidFill>
                <a:latin typeface="Arial"/>
              </a:rPr>
              <a:t>contas</a:t>
            </a:r>
            <a:r>
              <a:rPr sz="2000" dirty="0">
                <a:solidFill>
                  <a:schemeClr val="bg1"/>
                </a:solidFill>
                <a:latin typeface="Arial"/>
              </a:rPr>
              <a:t> </a:t>
            </a:r>
            <a:r>
              <a:rPr sz="2000" dirty="0" err="1">
                <a:solidFill>
                  <a:schemeClr val="bg1"/>
                </a:solidFill>
                <a:latin typeface="Arial"/>
              </a:rPr>
              <a:t>inativas</a:t>
            </a:r>
            <a:r>
              <a:rPr sz="2000" dirty="0">
                <a:solidFill>
                  <a:schemeClr val="bg1"/>
                </a:solidFill>
                <a:latin typeface="Arial"/>
              </a:rPr>
              <a:t> </a:t>
            </a:r>
            <a:r>
              <a:rPr sz="2000" dirty="0" err="1">
                <a:solidFill>
                  <a:schemeClr val="bg1"/>
                </a:solidFill>
                <a:latin typeface="Arial"/>
              </a:rPr>
              <a:t>ou</a:t>
            </a:r>
            <a:r>
              <a:rPr sz="2000" dirty="0">
                <a:solidFill>
                  <a:schemeClr val="bg1"/>
                </a:solidFill>
                <a:latin typeface="Arial"/>
              </a:rPr>
              <a:t> </a:t>
            </a:r>
            <a:r>
              <a:rPr sz="2000" dirty="0" err="1">
                <a:solidFill>
                  <a:schemeClr val="bg1"/>
                </a:solidFill>
                <a:latin typeface="Arial"/>
              </a:rPr>
              <a:t>genéricas</a:t>
            </a:r>
            <a:r>
              <a:rPr sz="2000" dirty="0">
                <a:solidFill>
                  <a:schemeClr val="bg1"/>
                </a:solidFill>
                <a:latin typeface="Arial"/>
              </a:rPr>
              <a:t>;</a:t>
            </a:r>
          </a:p>
          <a:p>
            <a:pPr algn="just">
              <a:spcAft>
                <a:spcPts val="300"/>
              </a:spcAft>
            </a:pPr>
            <a:r>
              <a:rPr sz="2000" dirty="0">
                <a:solidFill>
                  <a:schemeClr val="bg1"/>
                </a:solidFill>
              </a:rPr>
              <a:t>• </a:t>
            </a:r>
            <a:r>
              <a:rPr sz="2000" dirty="0" err="1">
                <a:solidFill>
                  <a:schemeClr val="bg1"/>
                </a:solidFill>
                <a:latin typeface="Arial"/>
              </a:rPr>
              <a:t>verificar</a:t>
            </a:r>
            <a:r>
              <a:rPr sz="2000" dirty="0">
                <a:solidFill>
                  <a:schemeClr val="bg1"/>
                </a:solidFill>
                <a:latin typeface="Arial"/>
              </a:rPr>
              <a:t> logs de </a:t>
            </a:r>
            <a:r>
              <a:rPr sz="2000" dirty="0" err="1">
                <a:solidFill>
                  <a:schemeClr val="bg1"/>
                </a:solidFill>
                <a:latin typeface="Arial"/>
              </a:rPr>
              <a:t>baixas</a:t>
            </a:r>
            <a:r>
              <a:rPr sz="2000" dirty="0">
                <a:solidFill>
                  <a:schemeClr val="bg1"/>
                </a:solidFill>
                <a:latin typeface="Arial"/>
              </a:rPr>
              <a:t> e </a:t>
            </a:r>
            <a:r>
              <a:rPr sz="2000" dirty="0" err="1">
                <a:solidFill>
                  <a:schemeClr val="bg1"/>
                </a:solidFill>
                <a:latin typeface="Arial"/>
              </a:rPr>
              <a:t>alterações</a:t>
            </a:r>
            <a:r>
              <a:rPr sz="2000" dirty="0">
                <a:solidFill>
                  <a:schemeClr val="bg1"/>
                </a:solidFill>
                <a:latin typeface="Arial"/>
              </a:rPr>
              <a:t> </a:t>
            </a:r>
            <a:r>
              <a:rPr sz="2000" dirty="0" err="1">
                <a:solidFill>
                  <a:schemeClr val="bg1"/>
                </a:solidFill>
                <a:latin typeface="Arial"/>
              </a:rPr>
              <a:t>relevantes</a:t>
            </a:r>
            <a:r>
              <a:rPr sz="2000" dirty="0">
                <a:solidFill>
                  <a:schemeClr val="bg1"/>
                </a:solidFill>
                <a:latin typeface="Arial"/>
              </a:rPr>
              <a:t>;</a:t>
            </a:r>
          </a:p>
          <a:p>
            <a:pPr algn="just">
              <a:spcAft>
                <a:spcPts val="300"/>
              </a:spcAft>
            </a:pPr>
            <a:endParaRPr sz="1600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5166360" y="2971800"/>
            <a:ext cx="3200400" cy="329184"/>
          </a:xfrm>
          <a:prstGeom prst="roundRect">
            <a:avLst/>
          </a:prstGeom>
          <a:solidFill>
            <a:srgbClr val="ED873E"/>
          </a:solidFill>
          <a:ln w="13970">
            <a:solidFill>
              <a:srgbClr val="ED87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sz="1600"/>
          </a:p>
        </p:txBody>
      </p:sp>
      <p:sp>
        <p:nvSpPr>
          <p:cNvPr id="22" name="TextBox 21"/>
          <p:cNvSpPr txBox="1"/>
          <p:nvPr/>
        </p:nvSpPr>
        <p:spPr>
          <a:xfrm>
            <a:off x="5221224" y="2985671"/>
            <a:ext cx="3090672" cy="283154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just"/>
            <a:r>
              <a:rPr sz="1600" b="1" i="0">
                <a:solidFill>
                  <a:srgbClr val="FFFFFF"/>
                </a:solidFill>
                <a:latin typeface="Arial"/>
              </a:rPr>
              <a:t>Evidências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349240" y="3401568"/>
            <a:ext cx="3566160" cy="1420389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just">
              <a:spcAft>
                <a:spcPts val="300"/>
              </a:spcAft>
            </a:pPr>
            <a:r>
              <a:rPr sz="2000" dirty="0">
                <a:solidFill>
                  <a:schemeClr val="bg1"/>
                </a:solidFill>
              </a:rPr>
              <a:t>• </a:t>
            </a:r>
            <a:r>
              <a:rPr sz="2000" dirty="0" err="1">
                <a:solidFill>
                  <a:schemeClr val="bg1"/>
                </a:solidFill>
                <a:latin typeface="Arial"/>
              </a:rPr>
              <a:t>relação</a:t>
            </a:r>
            <a:r>
              <a:rPr sz="2000" dirty="0">
                <a:solidFill>
                  <a:schemeClr val="bg1"/>
                </a:solidFill>
                <a:latin typeface="Arial"/>
              </a:rPr>
              <a:t> de </a:t>
            </a:r>
            <a:r>
              <a:rPr sz="2000" dirty="0" err="1">
                <a:solidFill>
                  <a:schemeClr val="bg1"/>
                </a:solidFill>
                <a:latin typeface="Arial"/>
              </a:rPr>
              <a:t>usuários</a:t>
            </a:r>
            <a:r>
              <a:rPr sz="2000" dirty="0">
                <a:solidFill>
                  <a:schemeClr val="bg1"/>
                </a:solidFill>
                <a:latin typeface="Arial"/>
              </a:rPr>
              <a:t>;</a:t>
            </a:r>
          </a:p>
          <a:p>
            <a:pPr algn="just">
              <a:spcAft>
                <a:spcPts val="300"/>
              </a:spcAft>
            </a:pPr>
            <a:r>
              <a:rPr sz="2000" dirty="0">
                <a:solidFill>
                  <a:schemeClr val="bg1"/>
                </a:solidFill>
              </a:rPr>
              <a:t>• </a:t>
            </a:r>
            <a:r>
              <a:rPr sz="2000" dirty="0">
                <a:solidFill>
                  <a:schemeClr val="bg1"/>
                </a:solidFill>
                <a:latin typeface="Arial"/>
              </a:rPr>
              <a:t>prints do </a:t>
            </a:r>
            <a:r>
              <a:rPr sz="2000" dirty="0" err="1">
                <a:solidFill>
                  <a:schemeClr val="bg1"/>
                </a:solidFill>
                <a:latin typeface="Arial"/>
              </a:rPr>
              <a:t>sistema</a:t>
            </a:r>
            <a:r>
              <a:rPr sz="2000">
                <a:solidFill>
                  <a:schemeClr val="bg1"/>
                </a:solidFill>
                <a:latin typeface="Arial"/>
              </a:rPr>
              <a:t>;</a:t>
            </a:r>
            <a:endParaRPr sz="2000" dirty="0">
              <a:solidFill>
                <a:schemeClr val="bg1"/>
              </a:solidFill>
              <a:latin typeface="Arial"/>
            </a:endParaRPr>
          </a:p>
          <a:p>
            <a:pPr algn="just">
              <a:spcAft>
                <a:spcPts val="300"/>
              </a:spcAft>
            </a:pPr>
            <a:r>
              <a:rPr sz="2000" dirty="0">
                <a:solidFill>
                  <a:schemeClr val="bg1"/>
                </a:solidFill>
              </a:rPr>
              <a:t>• </a:t>
            </a:r>
            <a:r>
              <a:rPr sz="2000" dirty="0" err="1">
                <a:solidFill>
                  <a:schemeClr val="bg1"/>
                </a:solidFill>
                <a:latin typeface="Arial"/>
              </a:rPr>
              <a:t>política</a:t>
            </a:r>
            <a:r>
              <a:rPr sz="2000" dirty="0">
                <a:solidFill>
                  <a:schemeClr val="bg1"/>
                </a:solidFill>
                <a:latin typeface="Arial"/>
              </a:rPr>
              <a:t> de backup;</a:t>
            </a:r>
          </a:p>
          <a:p>
            <a:pPr algn="just">
              <a:spcAft>
                <a:spcPts val="300"/>
              </a:spcAft>
            </a:pPr>
            <a:r>
              <a:rPr sz="2000" dirty="0">
                <a:solidFill>
                  <a:schemeClr val="bg1"/>
                </a:solidFill>
              </a:rPr>
              <a:t>• </a:t>
            </a:r>
            <a:r>
              <a:rPr sz="2000" dirty="0" err="1">
                <a:solidFill>
                  <a:schemeClr val="bg1"/>
                </a:solidFill>
                <a:latin typeface="Arial"/>
              </a:rPr>
              <a:t>relatórios</a:t>
            </a:r>
            <a:r>
              <a:rPr sz="2000" dirty="0">
                <a:solidFill>
                  <a:schemeClr val="bg1"/>
                </a:solidFill>
                <a:latin typeface="Arial"/>
              </a:rPr>
              <a:t> de </a:t>
            </a:r>
            <a:r>
              <a:rPr sz="2000" dirty="0" err="1">
                <a:solidFill>
                  <a:schemeClr val="bg1"/>
                </a:solidFill>
                <a:latin typeface="Arial"/>
              </a:rPr>
              <a:t>alteração</a:t>
            </a:r>
            <a:r>
              <a:rPr sz="2000" dirty="0">
                <a:solidFill>
                  <a:schemeClr val="bg1"/>
                </a:solidFill>
                <a:latin typeface="Arial"/>
              </a:rPr>
              <a:t>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051560" y="5257800"/>
            <a:ext cx="10058400" cy="438912"/>
          </a:xfrm>
          <a:prstGeom prst="roundRect">
            <a:avLst/>
          </a:prstGeom>
          <a:solidFill>
            <a:srgbClr val="FFF8E2"/>
          </a:solidFill>
          <a:ln w="13970">
            <a:solidFill>
              <a:srgbClr val="ECC5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sz="1600"/>
          </a:p>
        </p:txBody>
      </p:sp>
      <p:sp>
        <p:nvSpPr>
          <p:cNvPr id="25" name="TextBox 24"/>
          <p:cNvSpPr txBox="1"/>
          <p:nvPr/>
        </p:nvSpPr>
        <p:spPr>
          <a:xfrm>
            <a:off x="1234440" y="5335679"/>
            <a:ext cx="9692640" cy="283154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just"/>
            <a:r>
              <a:rPr sz="1600" b="1" i="0">
                <a:solidFill>
                  <a:srgbClr val="78550C"/>
                </a:solidFill>
                <a:latin typeface="Arial"/>
              </a:rPr>
              <a:t>A trilha de auditoria transforma o sistema em fonte de evidência, não apenas em cadastro.</a:t>
            </a:r>
          </a:p>
        </p:txBody>
      </p:sp>
      <p:sp>
        <p:nvSpPr>
          <p:cNvPr id="26" name="Espaço Reservado para Rodapé 25">
            <a:extLst>
              <a:ext uri="{FF2B5EF4-FFF2-40B4-BE49-F238E27FC236}">
                <a16:creationId xmlns:a16="http://schemas.microsoft.com/office/drawing/2014/main" id="{01981DA8-9A3A-067E-6A81-F336FA848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n-US" sz="16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3064F35B-DAC7-D4AC-7386-689D873B15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576" y="1544638"/>
            <a:ext cx="7725820" cy="5087937"/>
          </a:xfrm>
        </p:spPr>
        <p:txBody>
          <a:bodyPr>
            <a:normAutofit fontScale="250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pt-BR" dirty="0"/>
              <a:t> </a:t>
            </a:r>
          </a:p>
          <a:p>
            <a:pPr marL="0" indent="0" algn="just">
              <a:lnSpc>
                <a:spcPct val="125000"/>
              </a:lnSpc>
              <a:buFont typeface="Arial" panose="020B0604020202020204" pitchFamily="34" charset="0"/>
              <a:buNone/>
              <a:defRPr/>
            </a:pPr>
            <a:r>
              <a:rPr lang="pt-BR" sz="9600" dirty="0">
                <a:ea typeface="Calibri" panose="020F0502020204030204" pitchFamily="34" charset="0"/>
              </a:rPr>
              <a:t>Obrigatoriedade anual de envio ao TCE-PI do </a:t>
            </a:r>
            <a:r>
              <a:rPr lang="pt-BR" sz="9600" b="1" dirty="0">
                <a:ea typeface="Calibri" panose="020F0502020204030204" pitchFamily="34" charset="0"/>
              </a:rPr>
              <a:t>inventário patrimonial atualizado dos bens móveis que compõe o ativo imobilizado</a:t>
            </a:r>
            <a:r>
              <a:rPr lang="pt-BR" sz="9600" dirty="0">
                <a:ea typeface="Calibri" panose="020F0502020204030204" pitchFamily="34" charset="0"/>
              </a:rPr>
              <a:t>, contendo, no mínimo, as informações sobre:</a:t>
            </a:r>
            <a:r>
              <a:rPr lang="pt-BR" sz="9600" i="1" dirty="0">
                <a:ea typeface="Calibri" panose="020F0502020204030204" pitchFamily="34" charset="0"/>
              </a:rPr>
              <a:t> </a:t>
            </a:r>
            <a:endParaRPr lang="pt-BR" sz="8000" i="1" dirty="0">
              <a:ea typeface="Calibri" panose="020F0502020204030204" pitchFamily="34" charset="0"/>
            </a:endParaRPr>
          </a:p>
          <a:p>
            <a:pPr lvl="1" algn="just">
              <a:lnSpc>
                <a:spcPct val="125000"/>
              </a:lnSpc>
              <a:buFont typeface="Wingdings" panose="05000000000000000000" pitchFamily="2" charset="2"/>
              <a:buChar char="ü"/>
              <a:defRPr/>
            </a:pPr>
            <a:r>
              <a:rPr lang="pt-BR" sz="7600" dirty="0">
                <a:ea typeface="Calibri" panose="020F0502020204030204" pitchFamily="34" charset="0"/>
              </a:rPr>
              <a:t>a localização e descrição do bem; </a:t>
            </a:r>
          </a:p>
          <a:p>
            <a:pPr lvl="1" algn="just">
              <a:lnSpc>
                <a:spcPct val="125000"/>
              </a:lnSpc>
              <a:buFont typeface="Wingdings" panose="05000000000000000000" pitchFamily="2" charset="2"/>
              <a:buChar char="ü"/>
              <a:defRPr/>
            </a:pPr>
            <a:r>
              <a:rPr lang="pt-BR" sz="7600" dirty="0">
                <a:ea typeface="Calibri" panose="020F0502020204030204" pitchFamily="34" charset="0"/>
              </a:rPr>
              <a:t>o nº do tombamento; </a:t>
            </a:r>
          </a:p>
          <a:p>
            <a:pPr lvl="1" algn="just">
              <a:lnSpc>
                <a:spcPct val="125000"/>
              </a:lnSpc>
              <a:buFont typeface="Wingdings" panose="05000000000000000000" pitchFamily="2" charset="2"/>
              <a:buChar char="ü"/>
              <a:defRPr/>
            </a:pPr>
            <a:r>
              <a:rPr lang="pt-BR" sz="7600" dirty="0">
                <a:ea typeface="Calibri" panose="020F0502020204030204" pitchFamily="34" charset="0"/>
              </a:rPr>
              <a:t>as condições de uso; </a:t>
            </a:r>
          </a:p>
          <a:p>
            <a:pPr lvl="1" algn="just">
              <a:lnSpc>
                <a:spcPct val="125000"/>
              </a:lnSpc>
              <a:buFont typeface="Wingdings" panose="05000000000000000000" pitchFamily="2" charset="2"/>
              <a:buChar char="ü"/>
              <a:defRPr/>
            </a:pPr>
            <a:r>
              <a:rPr lang="pt-BR" sz="7600" dirty="0">
                <a:ea typeface="Calibri" panose="020F0502020204030204" pitchFamily="34" charset="0"/>
              </a:rPr>
              <a:t>o número da nota fiscal </a:t>
            </a:r>
          </a:p>
          <a:p>
            <a:pPr lvl="1" algn="just">
              <a:lnSpc>
                <a:spcPct val="125000"/>
              </a:lnSpc>
              <a:buFont typeface="Wingdings" panose="05000000000000000000" pitchFamily="2" charset="2"/>
              <a:buChar char="ü"/>
              <a:defRPr/>
            </a:pPr>
            <a:r>
              <a:rPr lang="pt-BR" sz="7600" dirty="0">
                <a:ea typeface="Calibri" panose="020F0502020204030204" pitchFamily="34" charset="0"/>
              </a:rPr>
              <a:t>a forma de aquisição; </a:t>
            </a:r>
          </a:p>
          <a:p>
            <a:pPr lvl="1" algn="just">
              <a:lnSpc>
                <a:spcPct val="125000"/>
              </a:lnSpc>
              <a:buFont typeface="Wingdings" panose="05000000000000000000" pitchFamily="2" charset="2"/>
              <a:buChar char="ü"/>
              <a:defRPr/>
            </a:pPr>
            <a:r>
              <a:rPr lang="pt-BR" sz="7600" dirty="0">
                <a:ea typeface="Calibri" panose="020F0502020204030204" pitchFamily="34" charset="0"/>
              </a:rPr>
              <a:t>a data e ano de aquisição; </a:t>
            </a:r>
          </a:p>
          <a:p>
            <a:pPr lvl="1" algn="just">
              <a:lnSpc>
                <a:spcPct val="125000"/>
              </a:lnSpc>
              <a:buFont typeface="Wingdings" panose="05000000000000000000" pitchFamily="2" charset="2"/>
              <a:buChar char="ü"/>
              <a:defRPr/>
            </a:pPr>
            <a:r>
              <a:rPr lang="pt-BR" sz="7600" dirty="0">
                <a:ea typeface="Calibri" panose="020F0502020204030204" pitchFamily="34" charset="0"/>
              </a:rPr>
              <a:t>o valor de aquisição, e;</a:t>
            </a:r>
          </a:p>
          <a:p>
            <a:pPr lvl="1" algn="just">
              <a:lnSpc>
                <a:spcPct val="125000"/>
              </a:lnSpc>
              <a:buFont typeface="Wingdings" panose="05000000000000000000" pitchFamily="2" charset="2"/>
              <a:buChar char="ü"/>
              <a:defRPr/>
            </a:pPr>
            <a:r>
              <a:rPr lang="pt-BR" sz="7600" dirty="0">
                <a:ea typeface="Calibri" panose="020F0502020204030204" pitchFamily="34" charset="0"/>
              </a:rPr>
              <a:t>o valor de depreciação dos bens.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pt-BR" dirty="0"/>
          </a:p>
        </p:txBody>
      </p:sp>
      <p:sp>
        <p:nvSpPr>
          <p:cNvPr id="46083" name="Título 2">
            <a:extLst>
              <a:ext uri="{FF2B5EF4-FFF2-40B4-BE49-F238E27FC236}">
                <a16:creationId xmlns:a16="http://schemas.microsoft.com/office/drawing/2014/main" id="{CA10DA49-2FBB-C1CC-FC29-8815230055DA}"/>
              </a:ext>
            </a:extLst>
          </p:cNvPr>
          <p:cNvSpPr>
            <a:spLocks noGrp="1"/>
          </p:cNvSpPr>
          <p:nvPr>
            <p:ph type="ctrTitle"/>
          </p:nvPr>
        </p:nvSpPr>
        <p:spPr bwMode="auto">
          <a:xfrm>
            <a:off x="130629" y="-122238"/>
            <a:ext cx="11930742" cy="10874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algn="r" eaLnBrk="1" hangingPunct="1"/>
            <a:r>
              <a:rPr kumimoji="0" lang="pt-BR" altLang="pt-BR" sz="3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Prestação de Contas ao TCE-PI: </a:t>
            </a:r>
            <a:r>
              <a:rPr lang="pt-BR" altLang="pt-BR" sz="3500" dirty="0">
                <a:solidFill>
                  <a:schemeClr val="bg1"/>
                </a:solidFill>
              </a:rPr>
              <a:t>Informações sobre o Patrimônio</a:t>
            </a:r>
          </a:p>
        </p:txBody>
      </p:sp>
      <p:pic>
        <p:nvPicPr>
          <p:cNvPr id="4" name="Imagem 3" descr="Mão de pessoa&#10;&#10;O conteúdo gerado por IA pode estar incorreto.">
            <a:extLst>
              <a:ext uri="{FF2B5EF4-FFF2-40B4-BE49-F238E27FC236}">
                <a16:creationId xmlns:a16="http://schemas.microsoft.com/office/drawing/2014/main" id="{93E64C10-6BA3-C9A3-5C59-605E907380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8795" y="2699657"/>
            <a:ext cx="3264588" cy="2172435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A3746B72-4459-D26C-57FA-162953B95EEA}"/>
              </a:ext>
            </a:extLst>
          </p:cNvPr>
          <p:cNvSpPr txBox="1"/>
          <p:nvPr/>
        </p:nvSpPr>
        <p:spPr>
          <a:xfrm>
            <a:off x="8501743" y="6267995"/>
            <a:ext cx="30262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0" i="0" dirty="0">
                <a:solidFill>
                  <a:srgbClr val="333333"/>
                </a:solidFill>
                <a:effectLst/>
                <a:latin typeface="Helvetica Neue"/>
              </a:rPr>
              <a:t>* IN TCE PI  nº 05/2023</a:t>
            </a:r>
            <a:endParaRPr lang="pt-BR" sz="1600" dirty="0"/>
          </a:p>
        </p:txBody>
      </p:sp>
      <p:pic>
        <p:nvPicPr>
          <p:cNvPr id="6" name="Imagem 5" descr="Texto, Carta&#10;&#10;O conteúdo gerado por IA pode estar incorreto.">
            <a:extLst>
              <a:ext uri="{FF2B5EF4-FFF2-40B4-BE49-F238E27FC236}">
                <a16:creationId xmlns:a16="http://schemas.microsoft.com/office/drawing/2014/main" id="{6329482D-BB86-6A26-BFFF-B64BC0DD05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9068" y="4005317"/>
            <a:ext cx="2999727" cy="19709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608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43000" cy="6400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118872" y="155448"/>
            <a:ext cx="841248" cy="50292"/>
          </a:xfrm>
          <a:prstGeom prst="rect">
            <a:avLst/>
          </a:prstGeom>
          <a:solidFill>
            <a:srgbClr val="315B9E"/>
          </a:solidFill>
          <a:ln w="12700">
            <a:solidFill>
              <a:srgbClr val="315B9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594360" y="6492240"/>
            <a:ext cx="9921240" cy="0"/>
          </a:xfrm>
          <a:prstGeom prst="line">
            <a:avLst/>
          </a:prstGeom>
          <a:noFill/>
          <a:ln w="8890">
            <a:solidFill>
              <a:srgbClr val="A8B3B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6"/>
          <p:cNvSpPr/>
          <p:nvPr/>
        </p:nvSpPr>
        <p:spPr>
          <a:xfrm>
            <a:off x="594360" y="868680"/>
            <a:ext cx="10972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17324D"/>
                </a:solidFill>
                <a:latin typeface="Arial" pitchFamily="34" charset="0"/>
                <a:cs typeface="Arial" pitchFamily="34" charset="-120"/>
              </a:rPr>
              <a:t>CHECKLIST PARA MELHORAR A GESTÃO PATRIMONIAL</a:t>
            </a:r>
            <a:endParaRPr lang="en-US" dirty="0"/>
          </a:p>
        </p:txBody>
      </p:sp>
      <p:sp>
        <p:nvSpPr>
          <p:cNvPr id="10" name="Shape 7"/>
          <p:cNvSpPr/>
          <p:nvPr/>
        </p:nvSpPr>
        <p:spPr>
          <a:xfrm>
            <a:off x="777240" y="1691640"/>
            <a:ext cx="4983480" cy="658368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4605">
            <a:solidFill>
              <a:srgbClr val="F22F3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8"/>
          <p:cNvSpPr/>
          <p:nvPr/>
        </p:nvSpPr>
        <p:spPr>
          <a:xfrm>
            <a:off x="923544" y="1847088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t>✓</a:t>
            </a:r>
          </a:p>
        </p:txBody>
      </p:sp>
      <p:sp>
        <p:nvSpPr>
          <p:cNvPr id="12" name="Text 9"/>
          <p:cNvSpPr/>
          <p:nvPr/>
        </p:nvSpPr>
        <p:spPr>
          <a:xfrm>
            <a:off x="1344168" y="1865376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102A43"/>
                </a:solidFill>
              </a:rPr>
              <a:t>Instituir normas e definir responsáveis</a:t>
            </a:r>
            <a:endParaRPr lang="en-US" dirty="0"/>
          </a:p>
        </p:txBody>
      </p:sp>
      <p:sp>
        <p:nvSpPr>
          <p:cNvPr id="13" name="Shape 10"/>
          <p:cNvSpPr/>
          <p:nvPr/>
        </p:nvSpPr>
        <p:spPr>
          <a:xfrm>
            <a:off x="6263640" y="1691640"/>
            <a:ext cx="4983480" cy="658368"/>
          </a:xfrm>
          <a:prstGeom prst="roundRect">
            <a:avLst>
              <a:gd name="adj" fmla="val 5556"/>
            </a:avLst>
          </a:prstGeom>
          <a:solidFill>
            <a:srgbClr val="FFF0F1"/>
          </a:solidFill>
          <a:ln w="14605">
            <a:solidFill>
              <a:srgbClr val="F22F3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1"/>
          <p:cNvSpPr/>
          <p:nvPr/>
        </p:nvSpPr>
        <p:spPr>
          <a:xfrm>
            <a:off x="6409944" y="1847088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t>✓</a:t>
            </a:r>
          </a:p>
        </p:txBody>
      </p:sp>
      <p:sp>
        <p:nvSpPr>
          <p:cNvPr id="15" name="Text 12"/>
          <p:cNvSpPr/>
          <p:nvPr/>
        </p:nvSpPr>
        <p:spPr>
          <a:xfrm>
            <a:off x="6830568" y="1865376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102A43"/>
                </a:solidFill>
              </a:rPr>
              <a:t>Tombar e cadastrar todos os bens</a:t>
            </a:r>
            <a:endParaRPr lang="en-US" dirty="0"/>
          </a:p>
        </p:txBody>
      </p:sp>
      <p:sp>
        <p:nvSpPr>
          <p:cNvPr id="16" name="Shape 13"/>
          <p:cNvSpPr/>
          <p:nvPr/>
        </p:nvSpPr>
        <p:spPr>
          <a:xfrm>
            <a:off x="777240" y="2560320"/>
            <a:ext cx="4983480" cy="658368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4605">
            <a:solidFill>
              <a:srgbClr val="F22F3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4"/>
          <p:cNvSpPr/>
          <p:nvPr/>
        </p:nvSpPr>
        <p:spPr>
          <a:xfrm>
            <a:off x="923544" y="2715768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t>✓</a:t>
            </a:r>
          </a:p>
        </p:txBody>
      </p:sp>
      <p:sp>
        <p:nvSpPr>
          <p:cNvPr id="18" name="Text 15"/>
          <p:cNvSpPr/>
          <p:nvPr/>
        </p:nvSpPr>
        <p:spPr>
          <a:xfrm>
            <a:off x="1344168" y="2734056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102A43"/>
                </a:solidFill>
              </a:rPr>
              <a:t>Formalizar a guarda e as transferências</a:t>
            </a:r>
            <a:endParaRPr lang="en-US" dirty="0"/>
          </a:p>
        </p:txBody>
      </p:sp>
      <p:sp>
        <p:nvSpPr>
          <p:cNvPr id="19" name="Shape 16"/>
          <p:cNvSpPr/>
          <p:nvPr/>
        </p:nvSpPr>
        <p:spPr>
          <a:xfrm>
            <a:off x="6263640" y="2560320"/>
            <a:ext cx="4983480" cy="658368"/>
          </a:xfrm>
          <a:prstGeom prst="roundRect">
            <a:avLst>
              <a:gd name="adj" fmla="val 5556"/>
            </a:avLst>
          </a:prstGeom>
          <a:solidFill>
            <a:srgbClr val="FFF0F1"/>
          </a:solidFill>
          <a:ln w="14605">
            <a:solidFill>
              <a:srgbClr val="F22F3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7"/>
          <p:cNvSpPr/>
          <p:nvPr/>
        </p:nvSpPr>
        <p:spPr>
          <a:xfrm>
            <a:off x="6409944" y="2715768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t>✓</a:t>
            </a:r>
          </a:p>
        </p:txBody>
      </p:sp>
      <p:sp>
        <p:nvSpPr>
          <p:cNvPr id="21" name="Text 18"/>
          <p:cNvSpPr/>
          <p:nvPr/>
        </p:nvSpPr>
        <p:spPr>
          <a:xfrm>
            <a:off x="6830568" y="2734056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102A43"/>
                </a:solidFill>
              </a:rPr>
              <a:t>Realizar inventário físico anual</a:t>
            </a:r>
            <a:endParaRPr lang="en-US" dirty="0"/>
          </a:p>
        </p:txBody>
      </p:sp>
      <p:sp>
        <p:nvSpPr>
          <p:cNvPr id="22" name="Shape 19"/>
          <p:cNvSpPr/>
          <p:nvPr/>
        </p:nvSpPr>
        <p:spPr>
          <a:xfrm>
            <a:off x="777240" y="3429000"/>
            <a:ext cx="4983480" cy="658368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4605">
            <a:solidFill>
              <a:srgbClr val="F22F3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Text 20"/>
          <p:cNvSpPr/>
          <p:nvPr/>
        </p:nvSpPr>
        <p:spPr>
          <a:xfrm>
            <a:off x="923544" y="3584448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t>✓</a:t>
            </a:r>
          </a:p>
        </p:txBody>
      </p:sp>
      <p:sp>
        <p:nvSpPr>
          <p:cNvPr id="24" name="Text 21"/>
          <p:cNvSpPr/>
          <p:nvPr/>
        </p:nvSpPr>
        <p:spPr>
          <a:xfrm>
            <a:off x="1344168" y="3602736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102A43"/>
                </a:solidFill>
              </a:rPr>
              <a:t>Apurar bens ausentes e divergências</a:t>
            </a:r>
            <a:endParaRPr lang="en-US" dirty="0"/>
          </a:p>
        </p:txBody>
      </p:sp>
      <p:sp>
        <p:nvSpPr>
          <p:cNvPr id="25" name="Shape 22"/>
          <p:cNvSpPr/>
          <p:nvPr/>
        </p:nvSpPr>
        <p:spPr>
          <a:xfrm>
            <a:off x="6263640" y="3429000"/>
            <a:ext cx="4983480" cy="658368"/>
          </a:xfrm>
          <a:prstGeom prst="roundRect">
            <a:avLst>
              <a:gd name="adj" fmla="val 5556"/>
            </a:avLst>
          </a:prstGeom>
          <a:solidFill>
            <a:srgbClr val="FFF0F1"/>
          </a:solidFill>
          <a:ln w="14605">
            <a:solidFill>
              <a:srgbClr val="F22F3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3"/>
          <p:cNvSpPr/>
          <p:nvPr/>
        </p:nvSpPr>
        <p:spPr>
          <a:xfrm>
            <a:off x="6409944" y="3584448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t>✓</a:t>
            </a:r>
          </a:p>
        </p:txBody>
      </p:sp>
      <p:sp>
        <p:nvSpPr>
          <p:cNvPr id="27" name="Text 24"/>
          <p:cNvSpPr/>
          <p:nvPr/>
        </p:nvSpPr>
        <p:spPr>
          <a:xfrm>
            <a:off x="6830568" y="3602736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102A43"/>
                </a:solidFill>
              </a:rPr>
              <a:t>Conciliar patrimônio e contabilidade</a:t>
            </a:r>
            <a:endParaRPr lang="en-US" dirty="0"/>
          </a:p>
        </p:txBody>
      </p:sp>
      <p:sp>
        <p:nvSpPr>
          <p:cNvPr id="28" name="Shape 25"/>
          <p:cNvSpPr/>
          <p:nvPr/>
        </p:nvSpPr>
        <p:spPr>
          <a:xfrm>
            <a:off x="777240" y="4297680"/>
            <a:ext cx="4983480" cy="658368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4605">
            <a:solidFill>
              <a:srgbClr val="F22F3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Text 26"/>
          <p:cNvSpPr/>
          <p:nvPr/>
        </p:nvSpPr>
        <p:spPr>
          <a:xfrm>
            <a:off x="923544" y="4453128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t>✓</a:t>
            </a:r>
          </a:p>
        </p:txBody>
      </p:sp>
      <p:sp>
        <p:nvSpPr>
          <p:cNvPr id="30" name="Text 27"/>
          <p:cNvSpPr/>
          <p:nvPr/>
        </p:nvSpPr>
        <p:spPr>
          <a:xfrm>
            <a:off x="1344168" y="4471416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102A43"/>
                </a:solidFill>
              </a:rPr>
              <a:t>Avaliar bens ociosos e inservíveis</a:t>
            </a:r>
            <a:endParaRPr lang="en-US" dirty="0"/>
          </a:p>
        </p:txBody>
      </p:sp>
      <p:sp>
        <p:nvSpPr>
          <p:cNvPr id="31" name="Shape 28"/>
          <p:cNvSpPr/>
          <p:nvPr/>
        </p:nvSpPr>
        <p:spPr>
          <a:xfrm>
            <a:off x="6263640" y="4297680"/>
            <a:ext cx="4983480" cy="658368"/>
          </a:xfrm>
          <a:prstGeom prst="roundRect">
            <a:avLst>
              <a:gd name="adj" fmla="val 5556"/>
            </a:avLst>
          </a:prstGeom>
          <a:solidFill>
            <a:srgbClr val="FFF0F1"/>
          </a:solidFill>
          <a:ln w="14605">
            <a:solidFill>
              <a:srgbClr val="F22F3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Text 29"/>
          <p:cNvSpPr/>
          <p:nvPr/>
        </p:nvSpPr>
        <p:spPr>
          <a:xfrm>
            <a:off x="6409944" y="4453128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t>✓</a:t>
            </a:r>
          </a:p>
        </p:txBody>
      </p:sp>
      <p:sp>
        <p:nvSpPr>
          <p:cNvPr id="33" name="Text 30"/>
          <p:cNvSpPr/>
          <p:nvPr/>
        </p:nvSpPr>
        <p:spPr>
          <a:xfrm>
            <a:off x="6830568" y="4471416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102A43"/>
                </a:solidFill>
              </a:rPr>
              <a:t>Monitorar falhas e corrigir controles</a:t>
            </a:r>
            <a:endParaRPr lang="en-US" dirty="0"/>
          </a:p>
        </p:txBody>
      </p:sp>
      <p:sp>
        <p:nvSpPr>
          <p:cNvPr id="34" name="Text 31"/>
          <p:cNvSpPr/>
          <p:nvPr/>
        </p:nvSpPr>
        <p:spPr>
          <a:xfrm>
            <a:off x="1097280" y="5550408"/>
            <a:ext cx="9418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sz="1600"/>
              <a:t>Prioridade: cada ação deve ter responsável, prazo, evidência documental e acompanhamento pelo controle interno.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4CAF0143-4EFD-AEAE-673A-5FFA4B4307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pt-BR" dirty="0"/>
              <a:t> 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pt-BR" dirty="0"/>
          </a:p>
          <a:p>
            <a:pPr eaLnBrk="1" fontAlgn="auto" hangingPunct="1">
              <a:spcAft>
                <a:spcPts val="0"/>
              </a:spcAft>
              <a:defRPr/>
            </a:pPr>
            <a:endParaRPr lang="pt-BR" dirty="0"/>
          </a:p>
        </p:txBody>
      </p:sp>
      <p:sp>
        <p:nvSpPr>
          <p:cNvPr id="48131" name="Título 2">
            <a:extLst>
              <a:ext uri="{FF2B5EF4-FFF2-40B4-BE49-F238E27FC236}">
                <a16:creationId xmlns:a16="http://schemas.microsoft.com/office/drawing/2014/main" id="{E792F8AC-217A-7EAA-9C5B-2D6BFD66D3F5}"/>
              </a:ext>
            </a:extLst>
          </p:cNvPr>
          <p:cNvSpPr>
            <a:spLocks noGrp="1"/>
          </p:cNvSpPr>
          <p:nvPr>
            <p:ph type="ctrTitle"/>
          </p:nvPr>
        </p:nvSpPr>
        <p:spPr bwMode="auto">
          <a:xfrm>
            <a:off x="2057400" y="-122238"/>
            <a:ext cx="9829800" cy="10874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algn="r" eaLnBrk="1" hangingPunct="1"/>
            <a:r>
              <a:rPr lang="pt-BR" altLang="pt-BR" sz="3500" dirty="0">
                <a:solidFill>
                  <a:schemeClr val="bg1"/>
                </a:solidFill>
              </a:rPr>
              <a:t>Problemas identificados na</a:t>
            </a:r>
            <a:br>
              <a:rPr lang="pt-BR" altLang="pt-BR" sz="3500" dirty="0">
                <a:solidFill>
                  <a:schemeClr val="bg1"/>
                </a:solidFill>
              </a:rPr>
            </a:br>
            <a:r>
              <a:rPr lang="pt-BR" altLang="pt-BR" sz="3500" dirty="0">
                <a:solidFill>
                  <a:schemeClr val="bg1"/>
                </a:solidFill>
              </a:rPr>
              <a:t> gestão patrimonial dos municípios*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E073029-2106-8A3E-3BD1-8ED7457A1C51}"/>
              </a:ext>
            </a:extLst>
          </p:cNvPr>
          <p:cNvSpPr txBox="1"/>
          <p:nvPr/>
        </p:nvSpPr>
        <p:spPr>
          <a:xfrm>
            <a:off x="442913" y="1912938"/>
            <a:ext cx="8178573" cy="41977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15000"/>
              </a:lnSpc>
              <a:buFont typeface="Wingdings" panose="05000000000000000000" pitchFamily="2" charset="2"/>
              <a:buChar char=""/>
              <a:defRPr/>
            </a:pPr>
            <a:r>
              <a:rPr lang="pt-BR" sz="2400" b="1" kern="100" dirty="0">
                <a:ea typeface="Calibri" panose="020F0502020204030204" pitchFamily="34" charset="0"/>
                <a:cs typeface="Calibri" panose="020F0502020204030204" pitchFamily="34" charset="0"/>
              </a:rPr>
              <a:t>Inexistência de norma </a:t>
            </a:r>
            <a:r>
              <a:rPr lang="pt-BR" sz="2400" kern="100" dirty="0">
                <a:ea typeface="Calibri" panose="020F0502020204030204" pitchFamily="34" charset="0"/>
                <a:cs typeface="Calibri" panose="020F0502020204030204" pitchFamily="34" charset="0"/>
              </a:rPr>
              <a:t>que estabeleça as diretrizes para a execução das atividades de gestão </a:t>
            </a:r>
            <a:r>
              <a:rPr lang="pt-BR" sz="2400" kern="100">
                <a:ea typeface="Calibri" panose="020F0502020204030204" pitchFamily="34" charset="0"/>
                <a:cs typeface="Calibri" panose="020F0502020204030204" pitchFamily="34" charset="0"/>
              </a:rPr>
              <a:t>patrimonial;</a:t>
            </a:r>
            <a:endParaRPr lang="pt-BR" sz="2400" kern="100" dirty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"/>
              <a:defRPr/>
            </a:pPr>
            <a:r>
              <a:rPr lang="pt-BR" sz="2400" kern="100" dirty="0">
                <a:ea typeface="Calibri" panose="020F0502020204030204" pitchFamily="34" charset="0"/>
                <a:cs typeface="Calibri" panose="020F0502020204030204" pitchFamily="34" charset="0"/>
              </a:rPr>
              <a:t>Atesto de recebimento definitivo </a:t>
            </a:r>
            <a:r>
              <a:rPr lang="pt-BR" sz="2400" b="1" kern="100" dirty="0">
                <a:ea typeface="Calibri" panose="020F0502020204030204" pitchFamily="34" charset="0"/>
                <a:cs typeface="Calibri" panose="020F0502020204030204" pitchFamily="34" charset="0"/>
              </a:rPr>
              <a:t>sem a devida identificação </a:t>
            </a:r>
            <a:r>
              <a:rPr lang="pt-BR" sz="2400" kern="100">
                <a:ea typeface="Calibri" panose="020F0502020204030204" pitchFamily="34" charset="0"/>
                <a:cs typeface="Calibri" panose="020F0502020204030204" pitchFamily="34" charset="0"/>
              </a:rPr>
              <a:t>do responsável;</a:t>
            </a:r>
            <a:endParaRPr kumimoji="0" lang="pt-BR" sz="2400" b="0" i="0" u="none" strike="noStrike" kern="1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"/>
              <a:defRPr/>
            </a:pPr>
            <a:r>
              <a:rPr lang="pt-BR" sz="2400" kern="100">
                <a:ea typeface="Aptos" panose="020B0004020202020204" pitchFamily="34" charset="0"/>
                <a:cs typeface="Times New Roman" panose="02020603050405020304" pitchFamily="18" charset="0"/>
              </a:rPr>
              <a:t>Existência de bem patrimonial móvel </a:t>
            </a:r>
            <a:r>
              <a:rPr lang="pt-BR" sz="2400" b="1" kern="100">
                <a:ea typeface="Aptos" panose="020B0004020202020204" pitchFamily="34" charset="0"/>
                <a:cs typeface="Times New Roman" panose="02020603050405020304" pitchFamily="18" charset="0"/>
              </a:rPr>
              <a:t>sem o devido registro patrimonial (tombamento);</a:t>
            </a:r>
          </a:p>
          <a:p>
            <a:pPr marL="342900" indent="-342900"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"/>
              <a:defRPr/>
            </a:pPr>
            <a:r>
              <a:rPr lang="pt-BR" sz="2400">
                <a:ea typeface="Aptos" panose="020B0004020202020204" pitchFamily="34" charset="0"/>
                <a:cs typeface="Times New Roman" panose="02020603050405020304" pitchFamily="18" charset="0"/>
              </a:rPr>
              <a:t>Distribuição dos bens para uso </a:t>
            </a:r>
            <a:r>
              <a:rPr lang="pt-BR" sz="2400" b="1">
                <a:ea typeface="Aptos" panose="020B0004020202020204" pitchFamily="34" charset="0"/>
                <a:cs typeface="Times New Roman" panose="02020603050405020304" pitchFamily="18" charset="0"/>
              </a:rPr>
              <a:t>sem a emissão de Termo de Responsabilidade;</a:t>
            </a:r>
            <a:endParaRPr lang="pt-BR" sz="2400" b="1" kern="10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"/>
              <a:defRPr/>
            </a:pPr>
            <a:endParaRPr lang="pt-BR" sz="2400" kern="100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8133" name="Picture 10">
            <a:extLst>
              <a:ext uri="{FF2B5EF4-FFF2-40B4-BE49-F238E27FC236}">
                <a16:creationId xmlns:a16="http://schemas.microsoft.com/office/drawing/2014/main" id="{7AB5EB01-029F-593C-220C-89D98F0810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004807" y="2405743"/>
            <a:ext cx="3085594" cy="2760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07358AB7-6C8D-B6BE-FAB9-A55DEB7E47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pt-BR" dirty="0"/>
              <a:t> 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pt-BR" dirty="0"/>
          </a:p>
          <a:p>
            <a:pPr eaLnBrk="1" fontAlgn="auto" hangingPunct="1">
              <a:spcAft>
                <a:spcPts val="0"/>
              </a:spcAft>
              <a:defRPr/>
            </a:pPr>
            <a:endParaRPr lang="pt-BR" dirty="0"/>
          </a:p>
        </p:txBody>
      </p:sp>
      <p:sp>
        <p:nvSpPr>
          <p:cNvPr id="50179" name="Título 2">
            <a:extLst>
              <a:ext uri="{FF2B5EF4-FFF2-40B4-BE49-F238E27FC236}">
                <a16:creationId xmlns:a16="http://schemas.microsoft.com/office/drawing/2014/main" id="{772C1C82-50B8-7AB9-4DDB-CCFD35449890}"/>
              </a:ext>
            </a:extLst>
          </p:cNvPr>
          <p:cNvSpPr>
            <a:spLocks noGrp="1"/>
          </p:cNvSpPr>
          <p:nvPr>
            <p:ph type="ctrTitle"/>
          </p:nvPr>
        </p:nvSpPr>
        <p:spPr bwMode="auto">
          <a:xfrm>
            <a:off x="2057400" y="-122238"/>
            <a:ext cx="9829800" cy="10874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algn="r" eaLnBrk="1" hangingPunct="1"/>
            <a:r>
              <a:rPr lang="pt-BR" altLang="pt-BR" sz="3500">
                <a:solidFill>
                  <a:schemeClr val="bg1"/>
                </a:solidFill>
              </a:rPr>
              <a:t>Problemas identificados na</a:t>
            </a:r>
            <a:br>
              <a:rPr lang="pt-BR" altLang="pt-BR" sz="3500">
                <a:solidFill>
                  <a:schemeClr val="bg1"/>
                </a:solidFill>
              </a:rPr>
            </a:br>
            <a:r>
              <a:rPr lang="pt-BR" altLang="pt-BR" sz="3500">
                <a:solidFill>
                  <a:schemeClr val="bg1"/>
                </a:solidFill>
              </a:rPr>
              <a:t> gestão patrimonial dos municípios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FB65CAF-551C-3FA0-8E93-3C027F5B6296}"/>
              </a:ext>
            </a:extLst>
          </p:cNvPr>
          <p:cNvSpPr txBox="1"/>
          <p:nvPr/>
        </p:nvSpPr>
        <p:spPr>
          <a:xfrm>
            <a:off x="838200" y="1999590"/>
            <a:ext cx="8037513" cy="35678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15000"/>
              </a:lnSpc>
              <a:buFont typeface="Wingdings" panose="05000000000000000000" pitchFamily="2" charset="2"/>
              <a:buChar char=""/>
              <a:defRPr/>
            </a:pPr>
            <a:r>
              <a:rPr lang="pt-BR" sz="2400" b="1" kern="100" dirty="0">
                <a:latin typeface="Calibri  "/>
                <a:ea typeface="Aptos" panose="020B0004020202020204" pitchFamily="34" charset="0"/>
                <a:cs typeface="Times New Roman" panose="02020603050405020304" pitchFamily="18" charset="0"/>
              </a:rPr>
              <a:t>Alienação</a:t>
            </a:r>
            <a:r>
              <a:rPr lang="pt-BR" sz="2400" kern="100" dirty="0">
                <a:latin typeface="Calibri  "/>
                <a:ea typeface="Aptos" panose="020B0004020202020204" pitchFamily="34" charset="0"/>
                <a:cs typeface="Times New Roman" panose="02020603050405020304" pitchFamily="18" charset="0"/>
              </a:rPr>
              <a:t> de </a:t>
            </a:r>
            <a:r>
              <a:rPr lang="pt-BR" sz="2400" kern="100">
                <a:latin typeface="Calibri  "/>
                <a:ea typeface="Aptos" panose="020B0004020202020204" pitchFamily="34" charset="0"/>
                <a:cs typeface="Times New Roman" panose="02020603050405020304" pitchFamily="18" charset="0"/>
              </a:rPr>
              <a:t>bens móveis </a:t>
            </a:r>
            <a:r>
              <a:rPr lang="pt-BR" sz="2400" kern="100" dirty="0">
                <a:latin typeface="Calibri  "/>
                <a:ea typeface="Aptos" panose="020B0004020202020204" pitchFamily="34" charset="0"/>
                <a:cs typeface="Times New Roman" panose="02020603050405020304" pitchFamily="18" charset="0"/>
              </a:rPr>
              <a:t>por venda ou doação </a:t>
            </a:r>
            <a:r>
              <a:rPr lang="pt-BR" sz="2400" b="1" kern="100" dirty="0">
                <a:latin typeface="Calibri  "/>
                <a:ea typeface="Aptos" panose="020B0004020202020204" pitchFamily="34" charset="0"/>
                <a:cs typeface="Times New Roman" panose="02020603050405020304" pitchFamily="18" charset="0"/>
              </a:rPr>
              <a:t>sem a devida baixa patrimonial</a:t>
            </a:r>
            <a:r>
              <a:rPr lang="pt-BR" sz="2400" kern="100" dirty="0">
                <a:latin typeface="Calibri  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lnSpc>
                <a:spcPct val="115000"/>
              </a:lnSpc>
              <a:buFont typeface="Wingdings" panose="05000000000000000000" pitchFamily="2" charset="2"/>
              <a:buChar char=""/>
              <a:defRPr/>
            </a:pPr>
            <a:r>
              <a:rPr lang="pt-BR" sz="2400" kern="100" dirty="0">
                <a:latin typeface="Calibri  "/>
                <a:ea typeface="Aptos" panose="020B0004020202020204" pitchFamily="34" charset="0"/>
                <a:cs typeface="Times New Roman" panose="02020603050405020304" pitchFamily="18" charset="0"/>
              </a:rPr>
              <a:t>Divergência entre a </a:t>
            </a:r>
            <a:r>
              <a:rPr lang="pt-BR" sz="2400" b="1" kern="100" dirty="0">
                <a:latin typeface="Calibri  "/>
                <a:ea typeface="Aptos" panose="020B0004020202020204" pitchFamily="34" charset="0"/>
                <a:cs typeface="Times New Roman" panose="02020603050405020304" pitchFamily="18" charset="0"/>
              </a:rPr>
              <a:t>quantidade do bem entregue e o bem contratado.</a:t>
            </a:r>
          </a:p>
          <a:p>
            <a:pPr marL="342900" indent="-342900"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"/>
              <a:defRPr/>
            </a:pPr>
            <a:r>
              <a:rPr lang="pt-BR" sz="2400" kern="100" dirty="0">
                <a:latin typeface="Calibri  "/>
                <a:ea typeface="Aptos" panose="020B0004020202020204" pitchFamily="34" charset="0"/>
                <a:cs typeface="Times New Roman" panose="02020603050405020304" pitchFamily="18" charset="0"/>
              </a:rPr>
              <a:t>Divergência entre a </a:t>
            </a:r>
            <a:r>
              <a:rPr lang="pt-BR" sz="2400" b="1" kern="100" dirty="0">
                <a:latin typeface="Calibri  "/>
                <a:ea typeface="Aptos" panose="020B0004020202020204" pitchFamily="34" charset="0"/>
                <a:cs typeface="Times New Roman" panose="02020603050405020304" pitchFamily="18" charset="0"/>
              </a:rPr>
              <a:t>especificação do bem entregue e o bem </a:t>
            </a:r>
            <a:r>
              <a:rPr lang="pt-BR" sz="2400" b="1" kern="100">
                <a:latin typeface="Calibri  "/>
                <a:ea typeface="Aptos" panose="020B0004020202020204" pitchFamily="34" charset="0"/>
                <a:cs typeface="Times New Roman" panose="02020603050405020304" pitchFamily="18" charset="0"/>
              </a:rPr>
              <a:t>contratado.</a:t>
            </a:r>
          </a:p>
          <a:p>
            <a:pPr marL="342900" indent="-342900"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"/>
              <a:defRPr/>
            </a:pPr>
            <a:r>
              <a:rPr lang="pt-BR" sz="2400" kern="100">
                <a:ea typeface="Aptos" panose="020B0004020202020204" pitchFamily="34" charset="0"/>
                <a:cs typeface="Times New Roman" panose="02020603050405020304" pitchFamily="18" charset="0"/>
              </a:rPr>
              <a:t>Cadastro dos bens </a:t>
            </a:r>
            <a:r>
              <a:rPr lang="pt-BR" sz="2400" b="1" kern="100">
                <a:ea typeface="Aptos" panose="020B0004020202020204" pitchFamily="34" charset="0"/>
                <a:cs typeface="Times New Roman" panose="02020603050405020304" pitchFamily="18" charset="0"/>
              </a:rPr>
              <a:t>sem elementos suficientes </a:t>
            </a:r>
            <a:r>
              <a:rPr lang="pt-BR" sz="2400" kern="100">
                <a:ea typeface="Aptos" panose="020B0004020202020204" pitchFamily="34" charset="0"/>
                <a:cs typeface="Times New Roman" panose="02020603050405020304" pitchFamily="18" charset="0"/>
              </a:rPr>
              <a:t>para a identificação dos bens;</a:t>
            </a:r>
            <a:endParaRPr lang="pt-BR" sz="2400" b="1" kern="100" dirty="0">
              <a:latin typeface="Calibri  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0181" name="Picture 10">
            <a:extLst>
              <a:ext uri="{FF2B5EF4-FFF2-40B4-BE49-F238E27FC236}">
                <a16:creationId xmlns:a16="http://schemas.microsoft.com/office/drawing/2014/main" id="{57634487-FAF0-6FF4-BAE0-50B1C5CD5B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097963" y="2489073"/>
            <a:ext cx="2992437" cy="2676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0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D5F32FBD-406B-08DD-25E8-1611D78572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587343" cy="4351338"/>
          </a:xfrm>
        </p:spPr>
        <p:txBody>
          <a:bodyPr/>
          <a:lstStyle/>
          <a:p>
            <a:pPr marL="342900" indent="-342900"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"/>
              <a:defRPr/>
            </a:pPr>
            <a:r>
              <a:rPr lang="pt-BR" sz="2400" b="1" kern="100" dirty="0">
                <a:ea typeface="Aptos" panose="020B0004020202020204" pitchFamily="34" charset="0"/>
                <a:cs typeface="Times New Roman" panose="02020603050405020304" pitchFamily="18" charset="0"/>
              </a:rPr>
              <a:t>Não envio do inventário  </a:t>
            </a:r>
            <a:r>
              <a:rPr lang="pt-BR" sz="2400" kern="100" dirty="0">
                <a:ea typeface="Aptos" panose="020B0004020202020204" pitchFamily="34" charset="0"/>
                <a:cs typeface="Times New Roman" panose="02020603050405020304" pitchFamily="18" charset="0"/>
              </a:rPr>
              <a:t>dos bens móveis permanentes na prestação de contas do ente ao TCE-PI;</a:t>
            </a:r>
          </a:p>
          <a:p>
            <a:pPr marL="342900" indent="-342900"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"/>
              <a:defRPr/>
            </a:pPr>
            <a:r>
              <a:rPr lang="pt-BR" sz="2400" kern="100" dirty="0">
                <a:ea typeface="Calibri" panose="020F0502020204030204" pitchFamily="34" charset="0"/>
                <a:cs typeface="Calibri" panose="020F0502020204030204" pitchFamily="34" charset="0"/>
              </a:rPr>
              <a:t>Inventário patrimonial sem os elementos necessários para a perfeita identificação dos bens móveis;</a:t>
            </a:r>
          </a:p>
          <a:p>
            <a:pPr marL="342900" indent="-342900"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"/>
              <a:defRPr/>
            </a:pPr>
            <a:r>
              <a:rPr lang="pt-BR" sz="2400" kern="100" dirty="0">
                <a:ea typeface="Calibri" panose="020F0502020204030204" pitchFamily="34" charset="0"/>
                <a:cs typeface="Calibri" panose="020F0502020204030204" pitchFamily="34" charset="0"/>
              </a:rPr>
              <a:t>Ausência de </a:t>
            </a:r>
            <a:r>
              <a:rPr lang="pt-BR" sz="2400" b="1" kern="100" dirty="0">
                <a:ea typeface="Calibri" panose="020F0502020204030204" pitchFamily="34" charset="0"/>
                <a:cs typeface="Calibri" panose="020F0502020204030204" pitchFamily="34" charset="0"/>
              </a:rPr>
              <a:t>registro dos bens</a:t>
            </a:r>
            <a:r>
              <a:rPr lang="pt-BR" sz="2400" kern="100" dirty="0">
                <a:ea typeface="Calibri" panose="020F0502020204030204" pitchFamily="34" charset="0"/>
                <a:cs typeface="Calibri" panose="020F0502020204030204" pitchFamily="34" charset="0"/>
              </a:rPr>
              <a:t> no inventário patrimonial;</a:t>
            </a:r>
          </a:p>
          <a:p>
            <a:pPr marL="342900" indent="-342900"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"/>
              <a:defRPr/>
            </a:pPr>
            <a:r>
              <a:rPr lang="pt-BR" sz="2400" kern="100" dirty="0">
                <a:ea typeface="Calibri" panose="020F0502020204030204" pitchFamily="34" charset="0"/>
                <a:cs typeface="Calibri" panose="020F0502020204030204" pitchFamily="34" charset="0"/>
              </a:rPr>
              <a:t>Ausência de registro da </a:t>
            </a:r>
            <a:r>
              <a:rPr lang="pt-BR" sz="2400" b="1" kern="100" dirty="0">
                <a:ea typeface="Calibri" panose="020F0502020204030204" pitchFamily="34" charset="0"/>
                <a:cs typeface="Calibri" panose="020F0502020204030204" pitchFamily="34" charset="0"/>
              </a:rPr>
              <a:t>depreciação acumulada </a:t>
            </a:r>
            <a:r>
              <a:rPr lang="pt-BR" sz="2400" kern="100" dirty="0">
                <a:ea typeface="Calibri" panose="020F0502020204030204" pitchFamily="34" charset="0"/>
                <a:cs typeface="Calibri" panose="020F0502020204030204" pitchFamily="34" charset="0"/>
              </a:rPr>
              <a:t>dos bens móveis no Balanço Patrimonial.</a:t>
            </a: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  <a:defRPr/>
            </a:pPr>
            <a:endParaRPr lang="pt-BR" sz="2400" kern="100" dirty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pt-BR" dirty="0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3A509B6B-E702-CD52-8C25-E27C66E0CB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249238"/>
            <a:ext cx="10836275" cy="1087437"/>
          </a:xfrm>
        </p:spPr>
        <p:txBody>
          <a:bodyPr/>
          <a:lstStyle/>
          <a:p>
            <a:pPr algn="r">
              <a:defRPr/>
            </a:pPr>
            <a:r>
              <a:rPr lang="pt-BR" altLang="pt-BR" dirty="0">
                <a:solidFill>
                  <a:schemeClr val="bg1"/>
                </a:solidFill>
              </a:rPr>
              <a:t>Problemas identificados na</a:t>
            </a:r>
            <a:br>
              <a:rPr lang="pt-BR" altLang="pt-BR" dirty="0">
                <a:solidFill>
                  <a:schemeClr val="bg1"/>
                </a:solidFill>
              </a:rPr>
            </a:br>
            <a:r>
              <a:rPr lang="pt-BR" altLang="pt-BR" dirty="0">
                <a:solidFill>
                  <a:schemeClr val="bg1"/>
                </a:solidFill>
              </a:rPr>
              <a:t> gestão patrimonial dos municípios</a:t>
            </a:r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B69E3A52-D311-906D-DEDC-AB3672F2D8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266" y="2292123"/>
            <a:ext cx="2693534" cy="26935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B9669571-95E7-C2FB-2859-0994BAEB20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305197"/>
              </p:ext>
            </p:extLst>
          </p:nvPr>
        </p:nvGraphicFramePr>
        <p:xfrm>
          <a:off x="868680" y="4800819"/>
          <a:ext cx="10684827" cy="18516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92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89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235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51660">
                <a:tc>
                  <a:txBody>
                    <a:bodyPr/>
                    <a:lstStyle/>
                    <a:p>
                      <a:r>
                        <a:rPr lang="pt-BR" altLang="pt-BR" sz="2800" b="1" dirty="0">
                          <a:solidFill>
                            <a:schemeClr val="tx1"/>
                          </a:solidFill>
                        </a:rPr>
                        <a:t>Diretoria DFCONTAS</a:t>
                      </a:r>
                    </a:p>
                    <a:p>
                      <a:r>
                        <a:rPr lang="pt-BR" sz="2800" dirty="0">
                          <a:solidFill>
                            <a:schemeClr val="tx1"/>
                          </a:solidFill>
                        </a:rPr>
                        <a:t>DAJUR</a:t>
                      </a:r>
                    </a:p>
                    <a:p>
                      <a:r>
                        <a:rPr lang="pt-BR" sz="2800" dirty="0">
                          <a:solidFill>
                            <a:schemeClr val="tx1"/>
                          </a:solidFill>
                        </a:rPr>
                        <a:t>Suporte Técnico</a:t>
                      </a:r>
                    </a:p>
                  </a:txBody>
                  <a:tcPr marL="91441" marR="91441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altLang="pt-BR" sz="2800" b="1" dirty="0">
                          <a:solidFill>
                            <a:schemeClr val="tx1"/>
                          </a:solidFill>
                        </a:rPr>
                        <a:t>3215-3956</a:t>
                      </a:r>
                    </a:p>
                    <a:p>
                      <a:pPr algn="ctr"/>
                      <a:r>
                        <a:rPr lang="pt-BR" sz="2800" dirty="0">
                          <a:solidFill>
                            <a:schemeClr val="tx1"/>
                          </a:solidFill>
                        </a:rPr>
                        <a:t>3215-3955</a:t>
                      </a:r>
                    </a:p>
                    <a:p>
                      <a:pPr algn="ctr"/>
                      <a:r>
                        <a:rPr lang="pt-BR" sz="2800" dirty="0">
                          <a:solidFill>
                            <a:schemeClr val="tx1"/>
                          </a:solidFill>
                        </a:rPr>
                        <a:t>3215-3982</a:t>
                      </a:r>
                    </a:p>
                    <a:p>
                      <a:pPr algn="ctr"/>
                      <a:r>
                        <a:rPr lang="pt-BR" sz="2800" dirty="0">
                          <a:solidFill>
                            <a:schemeClr val="tx1"/>
                          </a:solidFill>
                        </a:rPr>
                        <a:t>3215-3984</a:t>
                      </a:r>
                    </a:p>
                  </a:txBody>
                  <a:tcPr marL="91441" marR="91441" marT="45727" marB="45727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altLang="pt-BR" sz="2800" b="1" dirty="0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dfcontas@tcepi.tc.br</a:t>
                      </a:r>
                      <a:endParaRPr lang="pt-BR" altLang="pt-BR" sz="2800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altLang="pt-BR" sz="2800" b="1" u="sng" dirty="0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dajur@tcepi.tc.br</a:t>
                      </a:r>
                      <a:endParaRPr lang="pt-BR" altLang="pt-BR" sz="2800" b="1" u="sng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altLang="pt-BR" sz="2800" b="1" u="sng" dirty="0">
                          <a:solidFill>
                            <a:schemeClr val="tx1"/>
                          </a:solidFill>
                        </a:rPr>
                        <a:t>suporte@tcepi.tc.br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altLang="pt-BR" sz="2800" dirty="0">
                          <a:solidFill>
                            <a:schemeClr val="tx1"/>
                          </a:solidFill>
                        </a:rPr>
                        <a:t>	</a:t>
                      </a:r>
                      <a:endParaRPr lang="pt-BR" sz="2800" dirty="0">
                        <a:solidFill>
                          <a:schemeClr val="tx1"/>
                        </a:solidFill>
                      </a:endParaRPr>
                    </a:p>
                  </a:txBody>
                  <a:tcPr marL="91441" marR="91441" marT="45727" marB="4572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4" name="Imagem 3">
            <a:extLst>
              <a:ext uri="{FF2B5EF4-FFF2-40B4-BE49-F238E27FC236}">
                <a16:creationId xmlns:a16="http://schemas.microsoft.com/office/drawing/2014/main" id="{2CC69281-A442-F4FC-A935-8AD325A98C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680" y="-270609"/>
            <a:ext cx="10684827" cy="4133950"/>
          </a:xfrm>
          <a:prstGeom prst="rect">
            <a:avLst/>
          </a:prstGeom>
        </p:spPr>
      </p:pic>
      <p:sp>
        <p:nvSpPr>
          <p:cNvPr id="6" name="Espaço Reservado para Conteúdo 1">
            <a:extLst>
              <a:ext uri="{FF2B5EF4-FFF2-40B4-BE49-F238E27FC236}">
                <a16:creationId xmlns:a16="http://schemas.microsoft.com/office/drawing/2014/main" id="{23F5753C-8588-2A80-9FC8-AC9939F3C5C9}"/>
              </a:ext>
            </a:extLst>
          </p:cNvPr>
          <p:cNvSpPr txBox="1">
            <a:spLocks/>
          </p:cNvSpPr>
          <p:nvPr/>
        </p:nvSpPr>
        <p:spPr>
          <a:xfrm>
            <a:off x="3978433" y="3791804"/>
            <a:ext cx="4465320" cy="1009015"/>
          </a:xfrm>
          <a:prstGeom prst="rect">
            <a:avLst/>
          </a:prstGeom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  <a:defRPr/>
            </a:pPr>
            <a:r>
              <a:rPr lang="pt-BR" sz="4800" b="1" kern="10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OBRIGADA!!!!</a:t>
            </a:r>
            <a:endParaRPr lang="pt-BR" sz="4800" kern="100">
              <a:solidFill>
                <a:schemeClr val="bg1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Escala de Cinza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/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1A6476884BD6B4BB58DE83D74E0EB2A" ma:contentTypeVersion="5" ma:contentTypeDescription="Create a new document." ma:contentTypeScope="" ma:versionID="d915b9dccb9d70b4d6f682cb41f209da">
  <xsd:schema xmlns:xsd="http://www.w3.org/2001/XMLSchema" xmlns:xs="http://www.w3.org/2001/XMLSchema" xmlns:p="http://schemas.microsoft.com/office/2006/metadata/properties" xmlns:ns3="82adfb89-ad9d-4014-9a54-96cd06375f96" xmlns:ns4="ed70e173-88c1-4c95-be06-588442b79dd6" targetNamespace="http://schemas.microsoft.com/office/2006/metadata/properties" ma:root="true" ma:fieldsID="c434d0733750010d001f6a3ea2d02663" ns3:_="" ns4:_="">
    <xsd:import namespace="82adfb89-ad9d-4014-9a54-96cd06375f96"/>
    <xsd:import namespace="ed70e173-88c1-4c95-be06-588442b79dd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adfb89-ad9d-4014-9a54-96cd06375f9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70e173-88c1-4c95-be06-588442b79dd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6DCDC8C-2562-4A45-8C47-80C1139DD8D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AD3D7D6-A58C-4E31-B7F1-0A67727F4B12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6B0B9A77-6479-453F-9F50-667C69ACB99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2adfb89-ad9d-4014-9a54-96cd06375f96"/>
    <ds:schemaRef ds:uri="ed70e173-88c1-4c95-be06-588442b79dd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3934</TotalTime>
  <Words>3237</Words>
  <Application>Microsoft Office PowerPoint</Application>
  <PresentationFormat>Widescreen</PresentationFormat>
  <Paragraphs>444</Paragraphs>
  <Slides>42</Slides>
  <Notes>13</Notes>
  <HiddenSlides>0</HiddenSlides>
  <MMClips>1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42</vt:i4>
      </vt:variant>
    </vt:vector>
  </HeadingPairs>
  <TitlesOfParts>
    <vt:vector size="52" baseType="lpstr">
      <vt:lpstr>Aptos</vt:lpstr>
      <vt:lpstr>Aptos Display</vt:lpstr>
      <vt:lpstr>Arial</vt:lpstr>
      <vt:lpstr>Calibri</vt:lpstr>
      <vt:lpstr>Calibri  </vt:lpstr>
      <vt:lpstr>Calibri Light</vt:lpstr>
      <vt:lpstr>Helvetica Neue</vt:lpstr>
      <vt:lpstr>Segoe UI</vt:lpstr>
      <vt:lpstr>Wingdings</vt:lpstr>
      <vt:lpstr>Tema do Office</vt:lpstr>
      <vt:lpstr>GESTÃO EFICIENTE DO PATRIMÔNIO NO SETOR PÚBLICO</vt:lpstr>
      <vt:lpstr>Qual a importância de uma gestão eficiente?</vt:lpstr>
      <vt:lpstr>Gestão Patrimonial</vt:lpstr>
      <vt:lpstr>QUAL O IMPACTO DA GESTÃO PATRIMONIAL NA ADMINISTRAÇÃO PÚBLICA?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Inventário de bens móveis</vt:lpstr>
      <vt:lpstr>Gestão Patrimonial</vt:lpstr>
      <vt:lpstr>Apresentação do PowerPoint</vt:lpstr>
      <vt:lpstr>Entrega de produto divergente do contratado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QUAL O IMPACTO DO USO DE DADOS NA GESTÃO PATRIMONIAL? </vt:lpstr>
      <vt:lpstr>QUAL O IMPACTO DO USO DOS DADOS NA GESTÃO PATRIMONIAL? </vt:lpstr>
      <vt:lpstr>Apresentação do PowerPoint</vt:lpstr>
      <vt:lpstr>Apresentação do PowerPoint</vt:lpstr>
      <vt:lpstr>Apresentação do PowerPoint</vt:lpstr>
      <vt:lpstr>Apresentação do PowerPoint</vt:lpstr>
      <vt:lpstr>Prestação de Contas ao TCE-PI: Informações sobre o Patrimônio</vt:lpstr>
      <vt:lpstr>Apresentação do PowerPoint</vt:lpstr>
      <vt:lpstr>Problemas identificados na  gestão patrimonial dos municípios*</vt:lpstr>
      <vt:lpstr>Problemas identificados na  gestão patrimonial dos municípios</vt:lpstr>
      <vt:lpstr>Problemas identificados na  gestão patrimonial dos municípios</vt:lpstr>
      <vt:lpstr>Apresentação do PowerPoint</vt:lpstr>
    </vt:vector>
  </TitlesOfParts>
  <Company>TCU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Alexandre Franca de Araujo</dc:creator>
  <cp:lastModifiedBy>Liana de Castro Melo</cp:lastModifiedBy>
  <cp:revision>249</cp:revision>
  <dcterms:created xsi:type="dcterms:W3CDTF">2017-08-17T18:26:50Z</dcterms:created>
  <dcterms:modified xsi:type="dcterms:W3CDTF">2026-10-30T03:18:25Z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0x01010051A6476884BD6B4BB58DE83D74E0EB2A</vt:lpwstr>
  </property>
</Properties>
</file>