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94" r:id="rId4"/>
    <p:sldId id="395" r:id="rId5"/>
    <p:sldId id="264" r:id="rId6"/>
    <p:sldId id="258" r:id="rId7"/>
    <p:sldId id="391" r:id="rId8"/>
    <p:sldId id="259" r:id="rId9"/>
    <p:sldId id="392" r:id="rId10"/>
    <p:sldId id="393" r:id="rId11"/>
    <p:sldId id="262" r:id="rId12"/>
    <p:sldId id="263" r:id="rId13"/>
    <p:sldId id="265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47A"/>
    <a:srgbClr val="0E1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3D4C2-B271-44DB-B6E5-179CC4A08C3E}" v="63" dt="2023-05-31T00:46:22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5922" autoAdjust="0"/>
  </p:normalViewPr>
  <p:slideViewPr>
    <p:cSldViewPr snapToGrid="0">
      <p:cViewPr varScale="1">
        <p:scale>
          <a:sx n="75" d="100"/>
          <a:sy n="75" d="100"/>
        </p:scale>
        <p:origin x="12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Sampaio" userId="4a5f97e72f24a39e" providerId="LiveId" clId="{9573D4C2-B271-44DB-B6E5-179CC4A08C3E}"/>
    <pc:docChg chg="undo custSel addSld delSld modSld">
      <pc:chgData name="Carlos Sampaio" userId="4a5f97e72f24a39e" providerId="LiveId" clId="{9573D4C2-B271-44DB-B6E5-179CC4A08C3E}" dt="2023-05-31T00:48:31.181" v="3751" actId="20577"/>
      <pc:docMkLst>
        <pc:docMk/>
      </pc:docMkLst>
      <pc:sldChg chg="addSp delSp modSp mod modTransition modAnim modNotesTx">
        <pc:chgData name="Carlos Sampaio" userId="4a5f97e72f24a39e" providerId="LiveId" clId="{9573D4C2-B271-44DB-B6E5-179CC4A08C3E}" dt="2023-05-30T18:31:14.482" v="3398" actId="207"/>
        <pc:sldMkLst>
          <pc:docMk/>
          <pc:sldMk cId="3478423393" sldId="256"/>
        </pc:sldMkLst>
        <pc:spChg chg="add mod ord">
          <ac:chgData name="Carlos Sampaio" userId="4a5f97e72f24a39e" providerId="LiveId" clId="{9573D4C2-B271-44DB-B6E5-179CC4A08C3E}" dt="2023-05-30T18:31:14.482" v="3398" actId="207"/>
          <ac:spMkLst>
            <pc:docMk/>
            <pc:sldMk cId="3478423393" sldId="256"/>
            <ac:spMk id="2" creationId="{B5E9E339-E1A8-4AB2-FDD0-2D769EF44627}"/>
          </ac:spMkLst>
        </pc:spChg>
        <pc:spChg chg="mod">
          <ac:chgData name="Carlos Sampaio" userId="4a5f97e72f24a39e" providerId="LiveId" clId="{9573D4C2-B271-44DB-B6E5-179CC4A08C3E}" dt="2023-05-30T18:30:54.865" v="3397" actId="207"/>
          <ac:spMkLst>
            <pc:docMk/>
            <pc:sldMk cId="3478423393" sldId="256"/>
            <ac:spMk id="3" creationId="{D5A8DBA0-A7D2-4D60-A8B4-383DCAA7B944}"/>
          </ac:spMkLst>
        </pc:spChg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3478423393" sldId="256"/>
            <ac:picMk id="4" creationId="{C98C7218-05D7-4BAB-AC5F-F2B37EDE9CD2}"/>
          </ac:picMkLst>
        </pc:picChg>
      </pc:sldChg>
      <pc:sldChg chg="delSp modSp del mod modTransition modAnim modNotesTx">
        <pc:chgData name="Carlos Sampaio" userId="4a5f97e72f24a39e" providerId="LiveId" clId="{9573D4C2-B271-44DB-B6E5-179CC4A08C3E}" dt="2023-05-30T22:41:57.215" v="3434" actId="47"/>
        <pc:sldMkLst>
          <pc:docMk/>
          <pc:sldMk cId="3421519740" sldId="257"/>
        </pc:sldMkLst>
        <pc:picChg chg="mod">
          <ac:chgData name="Carlos Sampaio" userId="4a5f97e72f24a39e" providerId="LiveId" clId="{9573D4C2-B271-44DB-B6E5-179CC4A08C3E}" dt="2023-05-30T22:31:17.277" v="3425" actId="1076"/>
          <ac:picMkLst>
            <pc:docMk/>
            <pc:sldMk cId="3421519740" sldId="257"/>
            <ac:picMk id="3" creationId="{B6B3934D-90AC-4D02-BDAA-C22FF46D5004}"/>
          </ac:picMkLst>
        </pc:picChg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3421519740" sldId="257"/>
            <ac:picMk id="4" creationId="{D6D85597-5E05-42CE-B5FB-34B2913C0EEE}"/>
          </ac:picMkLst>
        </pc:picChg>
      </pc:sldChg>
      <pc:sldChg chg="delSp modSp mod modTransition modAnim modNotesTx">
        <pc:chgData name="Carlos Sampaio" userId="4a5f97e72f24a39e" providerId="LiveId" clId="{9573D4C2-B271-44DB-B6E5-179CC4A08C3E}" dt="2023-05-30T18:32:19.372" v="3405" actId="1076"/>
        <pc:sldMkLst>
          <pc:docMk/>
          <pc:sldMk cId="2285594573" sldId="258"/>
        </pc:sldMkLst>
        <pc:spChg chg="mod">
          <ac:chgData name="Carlos Sampaio" userId="4a5f97e72f24a39e" providerId="LiveId" clId="{9573D4C2-B271-44DB-B6E5-179CC4A08C3E}" dt="2023-05-30T18:32:19.372" v="3405" actId="1076"/>
          <ac:spMkLst>
            <pc:docMk/>
            <pc:sldMk cId="2285594573" sldId="258"/>
            <ac:spMk id="2" creationId="{7A8A61C0-EC9A-491D-81A3-EF9AF4B8C0BE}"/>
          </ac:spMkLst>
        </pc:spChg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2285594573" sldId="258"/>
            <ac:picMk id="4" creationId="{2F0A2BA6-A82D-44EF-A7A6-A52EEBCE312C}"/>
          </ac:picMkLst>
        </pc:picChg>
      </pc:sldChg>
      <pc:sldChg chg="addSp delSp modSp mod modTransition setBg setFolMasterObjs modAnim modNotesTx">
        <pc:chgData name="Carlos Sampaio" userId="4a5f97e72f24a39e" providerId="LiveId" clId="{9573D4C2-B271-44DB-B6E5-179CC4A08C3E}" dt="2023-05-30T22:43:46.466" v="3487" actId="20577"/>
        <pc:sldMkLst>
          <pc:docMk/>
          <pc:sldMk cId="2282195478" sldId="259"/>
        </pc:sldMkLst>
        <pc:spChg chg="mod">
          <ac:chgData name="Carlos Sampaio" userId="4a5f97e72f24a39e" providerId="LiveId" clId="{9573D4C2-B271-44DB-B6E5-179CC4A08C3E}" dt="2023-05-30T18:11:36.814" v="3279" actId="1076"/>
          <ac:spMkLst>
            <pc:docMk/>
            <pc:sldMk cId="2282195478" sldId="259"/>
            <ac:spMk id="2" creationId="{7A8A61C0-EC9A-491D-81A3-EF9AF4B8C0BE}"/>
          </ac:spMkLst>
        </pc:spChg>
        <pc:spChg chg="del">
          <ac:chgData name="Carlos Sampaio" userId="4a5f97e72f24a39e" providerId="LiveId" clId="{9573D4C2-B271-44DB-B6E5-179CC4A08C3E}" dt="2023-05-30T18:11:22.318" v="3275" actId="26606"/>
          <ac:spMkLst>
            <pc:docMk/>
            <pc:sldMk cId="2282195478" sldId="259"/>
            <ac:spMk id="9" creationId="{87CC2527-562A-4F69-B487-4371E5B243E7}"/>
          </ac:spMkLst>
        </pc:spChg>
        <pc:spChg chg="add">
          <ac:chgData name="Carlos Sampaio" userId="4a5f97e72f24a39e" providerId="LiveId" clId="{9573D4C2-B271-44DB-B6E5-179CC4A08C3E}" dt="2023-05-30T18:11:22.318" v="3275" actId="26606"/>
          <ac:spMkLst>
            <pc:docMk/>
            <pc:sldMk cId="2282195478" sldId="259"/>
            <ac:spMk id="16" creationId="{3A930249-8242-4E2B-AF17-C01826488321}"/>
          </ac:spMkLst>
        </pc:spChg>
        <pc:spChg chg="add">
          <ac:chgData name="Carlos Sampaio" userId="4a5f97e72f24a39e" providerId="LiveId" clId="{9573D4C2-B271-44DB-B6E5-179CC4A08C3E}" dt="2023-05-30T18:11:22.318" v="3275" actId="26606"/>
          <ac:spMkLst>
            <pc:docMk/>
            <pc:sldMk cId="2282195478" sldId="259"/>
            <ac:spMk id="18" creationId="{A5BDD999-C5E1-4B3E-A710-768673819165}"/>
          </ac:spMkLst>
        </pc:spChg>
        <pc:picChg chg="mod">
          <ac:chgData name="Carlos Sampaio" userId="4a5f97e72f24a39e" providerId="LiveId" clId="{9573D4C2-B271-44DB-B6E5-179CC4A08C3E}" dt="2023-05-30T18:11:22.318" v="3275" actId="26606"/>
          <ac:picMkLst>
            <pc:docMk/>
            <pc:sldMk cId="2282195478" sldId="259"/>
            <ac:picMk id="4" creationId="{5FB72591-01A0-4028-90D1-356EA6C19393}"/>
          </ac:picMkLst>
        </pc:picChg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2282195478" sldId="259"/>
            <ac:picMk id="5" creationId="{51A4A5DE-0393-4D78-A96C-9725578A0B2E}"/>
          </ac:picMkLst>
        </pc:picChg>
        <pc:cxnChg chg="del">
          <ac:chgData name="Carlos Sampaio" userId="4a5f97e72f24a39e" providerId="LiveId" clId="{9573D4C2-B271-44DB-B6E5-179CC4A08C3E}" dt="2023-05-30T18:11:22.318" v="3275" actId="26606"/>
          <ac:cxnSpMkLst>
            <pc:docMk/>
            <pc:sldMk cId="2282195478" sldId="259"/>
            <ac:cxnSpMk id="11" creationId="{BCDAEC91-5BCE-4B55-9CC0-43EF94CB734B}"/>
          </ac:cxnSpMkLst>
        </pc:cxnChg>
      </pc:sldChg>
      <pc:sldChg chg="addSp delSp modSp del mod modTransition setBg modAnim modNotesTx">
        <pc:chgData name="Carlos Sampaio" userId="4a5f97e72f24a39e" providerId="LiveId" clId="{9573D4C2-B271-44DB-B6E5-179CC4A08C3E}" dt="2023-05-30T18:09:29.497" v="3265" actId="47"/>
        <pc:sldMkLst>
          <pc:docMk/>
          <pc:sldMk cId="3141395321" sldId="260"/>
        </pc:sldMkLst>
        <pc:spChg chg="del mod">
          <ac:chgData name="Carlos Sampaio" userId="4a5f97e72f24a39e" providerId="LiveId" clId="{9573D4C2-B271-44DB-B6E5-179CC4A08C3E}" dt="2023-05-30T18:08:33.607" v="3255" actId="21"/>
          <ac:spMkLst>
            <pc:docMk/>
            <pc:sldMk cId="3141395321" sldId="260"/>
            <ac:spMk id="2" creationId="{7A8A61C0-EC9A-491D-81A3-EF9AF4B8C0BE}"/>
          </ac:spMkLst>
        </pc:spChg>
        <pc:spChg chg="add mod">
          <ac:chgData name="Carlos Sampaio" userId="4a5f97e72f24a39e" providerId="LiveId" clId="{9573D4C2-B271-44DB-B6E5-179CC4A08C3E}" dt="2023-05-30T18:08:33.607" v="3255" actId="21"/>
          <ac:spMkLst>
            <pc:docMk/>
            <pc:sldMk cId="3141395321" sldId="260"/>
            <ac:spMk id="5" creationId="{71A8BC1C-8C19-E803-EE51-08051E870922}"/>
          </ac:spMkLst>
        </pc:spChg>
        <pc:spChg chg="del">
          <ac:chgData name="Carlos Sampaio" userId="4a5f97e72f24a39e" providerId="LiveId" clId="{9573D4C2-B271-44DB-B6E5-179CC4A08C3E}" dt="2023-05-30T18:06:56.601" v="3238" actId="26606"/>
          <ac:spMkLst>
            <pc:docMk/>
            <pc:sldMk cId="3141395321" sldId="260"/>
            <ac:spMk id="9" creationId="{87CC2527-562A-4F69-B487-4371E5B243E7}"/>
          </ac:spMkLst>
        </pc:spChg>
        <pc:spChg chg="add">
          <ac:chgData name="Carlos Sampaio" userId="4a5f97e72f24a39e" providerId="LiveId" clId="{9573D4C2-B271-44DB-B6E5-179CC4A08C3E}" dt="2023-05-30T18:06:56.601" v="3238" actId="26606"/>
          <ac:spMkLst>
            <pc:docMk/>
            <pc:sldMk cId="3141395321" sldId="260"/>
            <ac:spMk id="16" creationId="{6F828D28-8E09-41CC-8229-3070B5467A96}"/>
          </ac:spMkLst>
        </pc:spChg>
        <pc:spChg chg="add">
          <ac:chgData name="Carlos Sampaio" userId="4a5f97e72f24a39e" providerId="LiveId" clId="{9573D4C2-B271-44DB-B6E5-179CC4A08C3E}" dt="2023-05-30T18:06:56.601" v="3238" actId="26606"/>
          <ac:spMkLst>
            <pc:docMk/>
            <pc:sldMk cId="3141395321" sldId="260"/>
            <ac:spMk id="18" creationId="{D5B012D8-7F27-4758-9AC6-C889B154BD73}"/>
          </ac:spMkLst>
        </pc:spChg>
        <pc:spChg chg="add">
          <ac:chgData name="Carlos Sampaio" userId="4a5f97e72f24a39e" providerId="LiveId" clId="{9573D4C2-B271-44DB-B6E5-179CC4A08C3E}" dt="2023-05-30T18:06:56.601" v="3238" actId="26606"/>
          <ac:spMkLst>
            <pc:docMk/>
            <pc:sldMk cId="3141395321" sldId="260"/>
            <ac:spMk id="20" creationId="{4063B759-00FC-46D1-9898-8E8625268FAF}"/>
          </ac:spMkLst>
        </pc:spChg>
        <pc:picChg chg="add del mod">
          <ac:chgData name="Carlos Sampaio" userId="4a5f97e72f24a39e" providerId="LiveId" clId="{9573D4C2-B271-44DB-B6E5-179CC4A08C3E}" dt="2023-05-30T18:08:09.620" v="3253" actId="1076"/>
          <ac:picMkLst>
            <pc:docMk/>
            <pc:sldMk cId="3141395321" sldId="260"/>
            <ac:picMk id="4" creationId="{E93351E8-601E-46A1-8701-26EFFD47CF9E}"/>
          </ac:picMkLst>
        </pc:picChg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3141395321" sldId="260"/>
            <ac:picMk id="5" creationId="{B603DB24-ABB5-4DD3-9CD6-EC1C45E1F3FF}"/>
          </ac:picMkLst>
        </pc:picChg>
        <pc:cxnChg chg="del">
          <ac:chgData name="Carlos Sampaio" userId="4a5f97e72f24a39e" providerId="LiveId" clId="{9573D4C2-B271-44DB-B6E5-179CC4A08C3E}" dt="2023-05-30T18:06:56.601" v="3238" actId="26606"/>
          <ac:cxnSpMkLst>
            <pc:docMk/>
            <pc:sldMk cId="3141395321" sldId="260"/>
            <ac:cxnSpMk id="11" creationId="{BCDAEC91-5BCE-4B55-9CC0-43EF94CB734B}"/>
          </ac:cxnSpMkLst>
        </pc:cxnChg>
      </pc:sldChg>
      <pc:sldChg chg="delSp del modTransition modAnim">
        <pc:chgData name="Carlos Sampaio" userId="4a5f97e72f24a39e" providerId="LiveId" clId="{9573D4C2-B271-44DB-B6E5-179CC4A08C3E}" dt="2023-05-30T16:15:22.273" v="3067" actId="47"/>
        <pc:sldMkLst>
          <pc:docMk/>
          <pc:sldMk cId="3706185978" sldId="261"/>
        </pc:sldMkLst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3706185978" sldId="261"/>
            <ac:picMk id="4" creationId="{06B11454-8C5A-4E42-8A47-C6E3D7DE9316}"/>
          </ac:picMkLst>
        </pc:picChg>
      </pc:sldChg>
      <pc:sldChg chg="delSp modSp mod modTransition modAnim modNotesTx">
        <pc:chgData name="Carlos Sampaio" userId="4a5f97e72f24a39e" providerId="LiveId" clId="{9573D4C2-B271-44DB-B6E5-179CC4A08C3E}" dt="2023-05-31T00:46:25.444" v="3685" actId="20577"/>
        <pc:sldMkLst>
          <pc:docMk/>
          <pc:sldMk cId="2911845036" sldId="262"/>
        </pc:sldMkLst>
        <pc:spChg chg="mod">
          <ac:chgData name="Carlos Sampaio" userId="4a5f97e72f24a39e" providerId="LiveId" clId="{9573D4C2-B271-44DB-B6E5-179CC4A08C3E}" dt="2023-05-30T16:47:53.984" v="3079" actId="20577"/>
          <ac:spMkLst>
            <pc:docMk/>
            <pc:sldMk cId="2911845036" sldId="262"/>
            <ac:spMk id="2" creationId="{7A8A61C0-EC9A-491D-81A3-EF9AF4B8C0BE}"/>
          </ac:spMkLst>
        </pc:spChg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2911845036" sldId="262"/>
            <ac:picMk id="3" creationId="{09267D0B-5F0F-4BCB-BA16-CBCFFB083D58}"/>
          </ac:picMkLst>
        </pc:picChg>
      </pc:sldChg>
      <pc:sldChg chg="delSp modTransition modAnim modNotesTx">
        <pc:chgData name="Carlos Sampaio" userId="4a5f97e72f24a39e" providerId="LiveId" clId="{9573D4C2-B271-44DB-B6E5-179CC4A08C3E}" dt="2023-05-31T00:48:31.181" v="3751" actId="20577"/>
        <pc:sldMkLst>
          <pc:docMk/>
          <pc:sldMk cId="1014258432" sldId="263"/>
        </pc:sldMkLst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1014258432" sldId="263"/>
            <ac:picMk id="3" creationId="{40F105A1-4DCA-4307-AC6E-55E17579F7E9}"/>
          </ac:picMkLst>
        </pc:picChg>
      </pc:sldChg>
      <pc:sldChg chg="delSp modSp modTransition modAnim">
        <pc:chgData name="Carlos Sampaio" userId="4a5f97e72f24a39e" providerId="LiveId" clId="{9573D4C2-B271-44DB-B6E5-179CC4A08C3E}" dt="2023-05-30T18:33:04.695" v="3424" actId="20577"/>
        <pc:sldMkLst>
          <pc:docMk/>
          <pc:sldMk cId="4261218102" sldId="264"/>
        </pc:sldMkLst>
        <pc:graphicFrameChg chg="mod">
          <ac:chgData name="Carlos Sampaio" userId="4a5f97e72f24a39e" providerId="LiveId" clId="{9573D4C2-B271-44DB-B6E5-179CC4A08C3E}" dt="2023-05-30T18:33:04.695" v="3424" actId="20577"/>
          <ac:graphicFrameMkLst>
            <pc:docMk/>
            <pc:sldMk cId="4261218102" sldId="264"/>
            <ac:graphicFrameMk id="7" creationId="{5786BE2F-028F-47D0-AC37-E3ACCF4D1B07}"/>
          </ac:graphicFrameMkLst>
        </pc:graphicFrameChg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4261218102" sldId="264"/>
            <ac:picMk id="4" creationId="{57C7EBA3-609C-4A7B-980F-20EE149BD30B}"/>
          </ac:picMkLst>
        </pc:picChg>
      </pc:sldChg>
      <pc:sldChg chg="delSp modSp modTransition modAnim">
        <pc:chgData name="Carlos Sampaio" userId="4a5f97e72f24a39e" providerId="LiveId" clId="{9573D4C2-B271-44DB-B6E5-179CC4A08C3E}" dt="2023-05-23T14:18:43.724" v="1395" actId="20577"/>
        <pc:sldMkLst>
          <pc:docMk/>
          <pc:sldMk cId="2516374835" sldId="265"/>
        </pc:sldMkLst>
        <pc:graphicFrameChg chg="mod">
          <ac:chgData name="Carlos Sampaio" userId="4a5f97e72f24a39e" providerId="LiveId" clId="{9573D4C2-B271-44DB-B6E5-179CC4A08C3E}" dt="2023-05-23T14:18:43.724" v="1395" actId="20577"/>
          <ac:graphicFrameMkLst>
            <pc:docMk/>
            <pc:sldMk cId="2516374835" sldId="265"/>
            <ac:graphicFrameMk id="4" creationId="{D69AA913-5C39-4BE2-BEE1-A9E06A5DCEF4}"/>
          </ac:graphicFrameMkLst>
        </pc:graphicFrameChg>
        <pc:picChg chg="del">
          <ac:chgData name="Carlos Sampaio" userId="4a5f97e72f24a39e" providerId="LiveId" clId="{9573D4C2-B271-44DB-B6E5-179CC4A08C3E}" dt="2023-05-13T23:35:11.983" v="0"/>
          <ac:picMkLst>
            <pc:docMk/>
            <pc:sldMk cId="2516374835" sldId="265"/>
            <ac:picMk id="3" creationId="{9BFBFE66-60A4-4E08-B997-C9F79119A6FA}"/>
          </ac:picMkLst>
        </pc:picChg>
      </pc:sldChg>
      <pc:sldChg chg="addSp del delDesignElem modNotesTx">
        <pc:chgData name="Carlos Sampaio" userId="4a5f97e72f24a39e" providerId="LiveId" clId="{9573D4C2-B271-44DB-B6E5-179CC4A08C3E}" dt="2023-05-30T16:04:30.746" v="2408" actId="20577"/>
        <pc:sldMkLst>
          <pc:docMk/>
          <pc:sldMk cId="1792773550" sldId="391"/>
        </pc:sldMkLst>
        <pc:spChg chg="add">
          <ac:chgData name="Carlos Sampaio" userId="4a5f97e72f24a39e" providerId="LiveId" clId="{9573D4C2-B271-44DB-B6E5-179CC4A08C3E}" dt="2023-05-23T14:21:53.780" v="1397"/>
          <ac:spMkLst>
            <pc:docMk/>
            <pc:sldMk cId="1792773550" sldId="391"/>
            <ac:spMk id="15" creationId="{71B2258F-86CA-4D4D-8270-BC05FCDEBFB3}"/>
          </ac:spMkLst>
        </pc:spChg>
      </pc:sldChg>
      <pc:sldChg chg="addSp modSp new mod modNotesTx">
        <pc:chgData name="Carlos Sampaio" userId="4a5f97e72f24a39e" providerId="LiveId" clId="{9573D4C2-B271-44DB-B6E5-179CC4A08C3E}" dt="2023-05-30T22:43:17.262" v="3439" actId="20577"/>
        <pc:sldMkLst>
          <pc:docMk/>
          <pc:sldMk cId="451103833" sldId="392"/>
        </pc:sldMkLst>
        <pc:spChg chg="add mod">
          <ac:chgData name="Carlos Sampaio" userId="4a5f97e72f24a39e" providerId="LiveId" clId="{9573D4C2-B271-44DB-B6E5-179CC4A08C3E}" dt="2023-05-30T18:09:41.361" v="3267" actId="14100"/>
          <ac:spMkLst>
            <pc:docMk/>
            <pc:sldMk cId="451103833" sldId="392"/>
            <ac:spMk id="5" creationId="{8ED99B21-0DE7-D76F-4C83-B384CE9A08C3}"/>
          </ac:spMkLst>
        </pc:spChg>
        <pc:picChg chg="add mod">
          <ac:chgData name="Carlos Sampaio" userId="4a5f97e72f24a39e" providerId="LiveId" clId="{9573D4C2-B271-44DB-B6E5-179CC4A08C3E}" dt="2023-05-30T18:04:52.222" v="3213" actId="962"/>
          <ac:picMkLst>
            <pc:docMk/>
            <pc:sldMk cId="451103833" sldId="392"/>
            <ac:picMk id="4" creationId="{1E9208ED-93E1-289D-7129-2F7ECC675CB1}"/>
          </ac:picMkLst>
        </pc:picChg>
      </pc:sldChg>
      <pc:sldChg chg="addSp modSp new mod modNotesTx">
        <pc:chgData name="Carlos Sampaio" userId="4a5f97e72f24a39e" providerId="LiveId" clId="{9573D4C2-B271-44DB-B6E5-179CC4A08C3E}" dt="2023-05-30T18:09:26.633" v="3264"/>
        <pc:sldMkLst>
          <pc:docMk/>
          <pc:sldMk cId="1095965614" sldId="393"/>
        </pc:sldMkLst>
        <pc:spChg chg="add mod">
          <ac:chgData name="Carlos Sampaio" userId="4a5f97e72f24a39e" providerId="LiveId" clId="{9573D4C2-B271-44DB-B6E5-179CC4A08C3E}" dt="2023-05-30T18:08:59.755" v="3261" actId="1076"/>
          <ac:spMkLst>
            <pc:docMk/>
            <pc:sldMk cId="1095965614" sldId="393"/>
            <ac:spMk id="4" creationId="{88FF7466-709B-12DD-7690-19FDCEE71170}"/>
          </ac:spMkLst>
        </pc:spChg>
        <pc:picChg chg="add">
          <ac:chgData name="Carlos Sampaio" userId="4a5f97e72f24a39e" providerId="LiveId" clId="{9573D4C2-B271-44DB-B6E5-179CC4A08C3E}" dt="2023-05-30T18:08:13.970" v="3254"/>
          <ac:picMkLst>
            <pc:docMk/>
            <pc:sldMk cId="1095965614" sldId="393"/>
            <ac:picMk id="3" creationId="{49AEC3BB-250D-6822-94C8-C2AF795C6EA1}"/>
          </ac:picMkLst>
        </pc:picChg>
      </pc:sldChg>
      <pc:sldChg chg="addSp delSp modSp new mod setBg">
        <pc:chgData name="Carlos Sampaio" userId="4a5f97e72f24a39e" providerId="LiveId" clId="{9573D4C2-B271-44DB-B6E5-179CC4A08C3E}" dt="2023-05-30T18:28:31.320" v="3385" actId="692"/>
        <pc:sldMkLst>
          <pc:docMk/>
          <pc:sldMk cId="1676347703" sldId="394"/>
        </pc:sldMkLst>
        <pc:spChg chg="mod">
          <ac:chgData name="Carlos Sampaio" userId="4a5f97e72f24a39e" providerId="LiveId" clId="{9573D4C2-B271-44DB-B6E5-179CC4A08C3E}" dt="2023-05-30T18:26:34.266" v="3371" actId="1076"/>
          <ac:spMkLst>
            <pc:docMk/>
            <pc:sldMk cId="1676347703" sldId="394"/>
            <ac:spMk id="2" creationId="{F99CCFE1-5556-07E1-4659-0B260A0C0D55}"/>
          </ac:spMkLst>
        </pc:spChg>
        <pc:spChg chg="del mod">
          <ac:chgData name="Carlos Sampaio" userId="4a5f97e72f24a39e" providerId="LiveId" clId="{9573D4C2-B271-44DB-B6E5-179CC4A08C3E}" dt="2023-05-30T18:24:36.992" v="3282" actId="931"/>
          <ac:spMkLst>
            <pc:docMk/>
            <pc:sldMk cId="1676347703" sldId="394"/>
            <ac:spMk id="3" creationId="{6595F425-8BE8-2737-9F46-F21E73B3BC79}"/>
          </ac:spMkLst>
        </pc:spChg>
        <pc:spChg chg="add del">
          <ac:chgData name="Carlos Sampaio" userId="4a5f97e72f24a39e" providerId="LiveId" clId="{9573D4C2-B271-44DB-B6E5-179CC4A08C3E}" dt="2023-05-30T18:25:36.237" v="3299" actId="26606"/>
          <ac:spMkLst>
            <pc:docMk/>
            <pc:sldMk cId="1676347703" sldId="394"/>
            <ac:spMk id="14" creationId="{7C9BE72A-4F97-4FA0-AF09-2C65D071CFF3}"/>
          </ac:spMkLst>
        </pc:spChg>
        <pc:spChg chg="add">
          <ac:chgData name="Carlos Sampaio" userId="4a5f97e72f24a39e" providerId="LiveId" clId="{9573D4C2-B271-44DB-B6E5-179CC4A08C3E}" dt="2023-05-30T18:25:36.237" v="3299" actId="26606"/>
          <ac:spMkLst>
            <pc:docMk/>
            <pc:sldMk cId="1676347703" sldId="394"/>
            <ac:spMk id="19" creationId="{7C9BE72A-4F97-4FA0-AF09-2C65D071CFF3}"/>
          </ac:spMkLst>
        </pc:spChg>
        <pc:picChg chg="add mod">
          <ac:chgData name="Carlos Sampaio" userId="4a5f97e72f24a39e" providerId="LiveId" clId="{9573D4C2-B271-44DB-B6E5-179CC4A08C3E}" dt="2023-05-30T18:25:34.917" v="3298" actId="1076"/>
          <ac:picMkLst>
            <pc:docMk/>
            <pc:sldMk cId="1676347703" sldId="394"/>
            <ac:picMk id="5" creationId="{D21BF484-D723-AB98-EC40-99D479072157}"/>
          </ac:picMkLst>
        </pc:picChg>
        <pc:picChg chg="add mod">
          <ac:chgData name="Carlos Sampaio" userId="4a5f97e72f24a39e" providerId="LiveId" clId="{9573D4C2-B271-44DB-B6E5-179CC4A08C3E}" dt="2023-05-30T18:25:48.432" v="3300" actId="1076"/>
          <ac:picMkLst>
            <pc:docMk/>
            <pc:sldMk cId="1676347703" sldId="394"/>
            <ac:picMk id="7" creationId="{D5A0FAFC-7E39-8935-112B-4B503ABA1FF4}"/>
          </ac:picMkLst>
        </pc:picChg>
        <pc:picChg chg="add mod ord">
          <ac:chgData name="Carlos Sampaio" userId="4a5f97e72f24a39e" providerId="LiveId" clId="{9573D4C2-B271-44DB-B6E5-179CC4A08C3E}" dt="2023-05-30T18:25:36.237" v="3299" actId="26606"/>
          <ac:picMkLst>
            <pc:docMk/>
            <pc:sldMk cId="1676347703" sldId="394"/>
            <ac:picMk id="9" creationId="{805C0DFD-F224-57E2-79E0-BCF3F55CAE1E}"/>
          </ac:picMkLst>
        </pc:picChg>
        <pc:cxnChg chg="add del mod">
          <ac:chgData name="Carlos Sampaio" userId="4a5f97e72f24a39e" providerId="LiveId" clId="{9573D4C2-B271-44DB-B6E5-179CC4A08C3E}" dt="2023-05-30T18:28:31.320" v="3385" actId="692"/>
          <ac:cxnSpMkLst>
            <pc:docMk/>
            <pc:sldMk cId="1676347703" sldId="394"/>
            <ac:cxnSpMk id="11" creationId="{F6991620-F92D-C2CA-7AAA-831F2C632347}"/>
          </ac:cxnSpMkLst>
        </pc:cxnChg>
        <pc:cxnChg chg="add del">
          <ac:chgData name="Carlos Sampaio" userId="4a5f97e72f24a39e" providerId="LiveId" clId="{9573D4C2-B271-44DB-B6E5-179CC4A08C3E}" dt="2023-05-30T18:27:45.904" v="3380" actId="11529"/>
          <ac:cxnSpMkLst>
            <pc:docMk/>
            <pc:sldMk cId="1676347703" sldId="394"/>
            <ac:cxnSpMk id="15" creationId="{53CF0868-0CDF-02B5-B93A-4FB84D527BBB}"/>
          </ac:cxnSpMkLst>
        </pc:cxnChg>
      </pc:sldChg>
      <pc:sldChg chg="addSp delSp modSp add mod">
        <pc:chgData name="Carlos Sampaio" userId="4a5f97e72f24a39e" providerId="LiveId" clId="{9573D4C2-B271-44DB-B6E5-179CC4A08C3E}" dt="2023-05-30T22:41:50.266" v="3433" actId="14100"/>
        <pc:sldMkLst>
          <pc:docMk/>
          <pc:sldMk cId="2571655105" sldId="395"/>
        </pc:sldMkLst>
        <pc:spChg chg="del">
          <ac:chgData name="Carlos Sampaio" userId="4a5f97e72f24a39e" providerId="LiveId" clId="{9573D4C2-B271-44DB-B6E5-179CC4A08C3E}" dt="2023-05-30T22:41:24.046" v="3428" actId="478"/>
          <ac:spMkLst>
            <pc:docMk/>
            <pc:sldMk cId="2571655105" sldId="395"/>
            <ac:spMk id="2" creationId="{7A8A61C0-EC9A-491D-81A3-EF9AF4B8C0BE}"/>
          </ac:spMkLst>
        </pc:spChg>
        <pc:spChg chg="add mod">
          <ac:chgData name="Carlos Sampaio" userId="4a5f97e72f24a39e" providerId="LiveId" clId="{9573D4C2-B271-44DB-B6E5-179CC4A08C3E}" dt="2023-05-30T22:41:24.046" v="3428" actId="478"/>
          <ac:spMkLst>
            <pc:docMk/>
            <pc:sldMk cId="2571655105" sldId="395"/>
            <ac:spMk id="5" creationId="{A7FBAE2A-B05B-6C6C-4EEE-9AEA9D47C726}"/>
          </ac:spMkLst>
        </pc:spChg>
        <pc:picChg chg="del">
          <ac:chgData name="Carlos Sampaio" userId="4a5f97e72f24a39e" providerId="LiveId" clId="{9573D4C2-B271-44DB-B6E5-179CC4A08C3E}" dt="2023-05-30T22:41:21.299" v="3427" actId="478"/>
          <ac:picMkLst>
            <pc:docMk/>
            <pc:sldMk cId="2571655105" sldId="395"/>
            <ac:picMk id="3" creationId="{B6B3934D-90AC-4D02-BDAA-C22FF46D5004}"/>
          </ac:picMkLst>
        </pc:picChg>
        <pc:picChg chg="add mod">
          <ac:chgData name="Carlos Sampaio" userId="4a5f97e72f24a39e" providerId="LiveId" clId="{9573D4C2-B271-44DB-B6E5-179CC4A08C3E}" dt="2023-05-30T22:41:50.266" v="3433" actId="14100"/>
          <ac:picMkLst>
            <pc:docMk/>
            <pc:sldMk cId="2571655105" sldId="395"/>
            <ac:picMk id="7" creationId="{99E5F10F-1D8F-8608-F083-2D99D21E4B3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AA49B6-812D-4B8F-ADF3-8F12E657D28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27CF0D3-5491-4326-8D05-84361F919FF9}">
      <dgm:prSet/>
      <dgm:spPr/>
      <dgm:t>
        <a:bodyPr/>
        <a:lstStyle/>
        <a:p>
          <a:r>
            <a:rPr lang="en-US" err="1"/>
            <a:t>Relacionamento</a:t>
          </a:r>
          <a:r>
            <a:rPr lang="en-US"/>
            <a:t> </a:t>
          </a:r>
          <a:r>
            <a:rPr lang="en-US" err="1"/>
            <a:t>Interpessoal</a:t>
          </a:r>
          <a:endParaRPr lang="en-US"/>
        </a:p>
      </dgm:t>
    </dgm:pt>
    <dgm:pt modelId="{09E37198-0C0E-4353-A406-AB87F5236E39}" type="parTrans" cxnId="{81B786AF-E317-419B-997B-FEF67CB49304}">
      <dgm:prSet/>
      <dgm:spPr/>
      <dgm:t>
        <a:bodyPr/>
        <a:lstStyle/>
        <a:p>
          <a:endParaRPr lang="en-US"/>
        </a:p>
      </dgm:t>
    </dgm:pt>
    <dgm:pt modelId="{92DD77F4-C6F3-4759-8484-20BA3B3A12F7}" type="sibTrans" cxnId="{81B786AF-E317-419B-997B-FEF67CB49304}">
      <dgm:prSet/>
      <dgm:spPr/>
      <dgm:t>
        <a:bodyPr/>
        <a:lstStyle/>
        <a:p>
          <a:endParaRPr lang="en-US"/>
        </a:p>
      </dgm:t>
    </dgm:pt>
    <dgm:pt modelId="{325C2FD1-CD7E-4482-9B76-C92BA204515C}">
      <dgm:prSet/>
      <dgm:spPr/>
      <dgm:t>
        <a:bodyPr/>
        <a:lstStyle/>
        <a:p>
          <a:r>
            <a:rPr lang="pt-BR"/>
            <a:t>Comunicação</a:t>
          </a:r>
          <a:endParaRPr lang="en-US"/>
        </a:p>
      </dgm:t>
    </dgm:pt>
    <dgm:pt modelId="{3E4623B5-6776-457A-B000-29A080E1F1C6}" type="parTrans" cxnId="{9132C1AB-AA48-41F1-A9AB-DC292449F24B}">
      <dgm:prSet/>
      <dgm:spPr/>
      <dgm:t>
        <a:bodyPr/>
        <a:lstStyle/>
        <a:p>
          <a:endParaRPr lang="en-US"/>
        </a:p>
      </dgm:t>
    </dgm:pt>
    <dgm:pt modelId="{7428E3BD-23B9-40A5-A899-86D67CCFF7A4}" type="sibTrans" cxnId="{9132C1AB-AA48-41F1-A9AB-DC292449F24B}">
      <dgm:prSet/>
      <dgm:spPr/>
      <dgm:t>
        <a:bodyPr/>
        <a:lstStyle/>
        <a:p>
          <a:endParaRPr lang="en-US"/>
        </a:p>
      </dgm:t>
    </dgm:pt>
    <dgm:pt modelId="{E8430FC7-2A05-4C17-B315-E24642A35DF0}">
      <dgm:prSet/>
      <dgm:spPr/>
      <dgm:t>
        <a:bodyPr/>
        <a:lstStyle/>
        <a:p>
          <a:r>
            <a:rPr lang="pt-BR"/>
            <a:t>Persuasão</a:t>
          </a:r>
          <a:endParaRPr lang="en-US"/>
        </a:p>
      </dgm:t>
    </dgm:pt>
    <dgm:pt modelId="{4D9FCAF1-5E44-40F6-86F8-8EF3330FE9B6}" type="parTrans" cxnId="{506EAC38-60D2-448C-BAB2-0B2F89C54EF5}">
      <dgm:prSet/>
      <dgm:spPr/>
      <dgm:t>
        <a:bodyPr/>
        <a:lstStyle/>
        <a:p>
          <a:endParaRPr lang="en-US"/>
        </a:p>
      </dgm:t>
    </dgm:pt>
    <dgm:pt modelId="{022042E7-CA34-48F1-A414-344A035E7A8D}" type="sibTrans" cxnId="{506EAC38-60D2-448C-BAB2-0B2F89C54EF5}">
      <dgm:prSet/>
      <dgm:spPr/>
      <dgm:t>
        <a:bodyPr/>
        <a:lstStyle/>
        <a:p>
          <a:endParaRPr lang="en-US"/>
        </a:p>
      </dgm:t>
    </dgm:pt>
    <dgm:pt modelId="{250DEDA8-398A-405C-A346-F37C1051E3BB}">
      <dgm:prSet/>
      <dgm:spPr/>
      <dgm:t>
        <a:bodyPr/>
        <a:lstStyle/>
        <a:p>
          <a:r>
            <a:rPr lang="pt-BR" dirty="0"/>
            <a:t>Escutar</a:t>
          </a:r>
          <a:endParaRPr lang="en-US" dirty="0"/>
        </a:p>
      </dgm:t>
    </dgm:pt>
    <dgm:pt modelId="{61B2FBCB-7538-4D91-86BE-B3A0DDF87B49}" type="parTrans" cxnId="{543E6011-0A1D-41CF-9F28-74B3FAAF8364}">
      <dgm:prSet/>
      <dgm:spPr/>
      <dgm:t>
        <a:bodyPr/>
        <a:lstStyle/>
        <a:p>
          <a:endParaRPr lang="en-US"/>
        </a:p>
      </dgm:t>
    </dgm:pt>
    <dgm:pt modelId="{0A40ADCC-69FE-4245-92A6-E411AAC38369}" type="sibTrans" cxnId="{543E6011-0A1D-41CF-9F28-74B3FAAF8364}">
      <dgm:prSet/>
      <dgm:spPr/>
      <dgm:t>
        <a:bodyPr/>
        <a:lstStyle/>
        <a:p>
          <a:endParaRPr lang="en-US"/>
        </a:p>
      </dgm:t>
    </dgm:pt>
    <dgm:pt modelId="{C3D8C972-8A67-42B3-AB4E-05EA5FF31DCD}">
      <dgm:prSet/>
      <dgm:spPr/>
      <dgm:t>
        <a:bodyPr/>
        <a:lstStyle/>
        <a:p>
          <a:r>
            <a:rPr lang="pt-BR" dirty="0"/>
            <a:t>Inteligência Emocional</a:t>
          </a:r>
          <a:endParaRPr lang="en-US" dirty="0"/>
        </a:p>
      </dgm:t>
    </dgm:pt>
    <dgm:pt modelId="{924B61BE-E427-43F4-9EE4-C6232CEF5221}" type="parTrans" cxnId="{8ADF8648-97BA-4F8D-9740-C148B13EEF79}">
      <dgm:prSet/>
      <dgm:spPr/>
      <dgm:t>
        <a:bodyPr/>
        <a:lstStyle/>
        <a:p>
          <a:endParaRPr lang="en-US"/>
        </a:p>
      </dgm:t>
    </dgm:pt>
    <dgm:pt modelId="{3255ED50-D5D5-42F7-AAFE-E9663C4DD7DC}" type="sibTrans" cxnId="{8ADF8648-97BA-4F8D-9740-C148B13EEF79}">
      <dgm:prSet/>
      <dgm:spPr/>
      <dgm:t>
        <a:bodyPr/>
        <a:lstStyle/>
        <a:p>
          <a:endParaRPr lang="en-US"/>
        </a:p>
      </dgm:t>
    </dgm:pt>
    <dgm:pt modelId="{FFF77238-DA0B-48FD-8F8F-782A15ABB99B}">
      <dgm:prSet/>
      <dgm:spPr/>
      <dgm:t>
        <a:bodyPr/>
        <a:lstStyle/>
        <a:p>
          <a:r>
            <a:rPr lang="en-US" err="1"/>
            <a:t>Liderança</a:t>
          </a:r>
          <a:r>
            <a:rPr lang="en-US"/>
            <a:t> de </a:t>
          </a:r>
          <a:r>
            <a:rPr lang="en-US" err="1"/>
            <a:t>equipes</a:t>
          </a:r>
          <a:endParaRPr lang="en-US"/>
        </a:p>
      </dgm:t>
    </dgm:pt>
    <dgm:pt modelId="{27E42B9A-EC4C-4590-8341-DD83097AB664}" type="parTrans" cxnId="{839ADD55-1A1E-4D20-A262-99C9E16B812E}">
      <dgm:prSet/>
      <dgm:spPr/>
      <dgm:t>
        <a:bodyPr/>
        <a:lstStyle/>
        <a:p>
          <a:endParaRPr lang="en-US"/>
        </a:p>
      </dgm:t>
    </dgm:pt>
    <dgm:pt modelId="{85434CC9-71E8-4928-8965-832AA683E300}" type="sibTrans" cxnId="{839ADD55-1A1E-4D20-A262-99C9E16B812E}">
      <dgm:prSet/>
      <dgm:spPr/>
      <dgm:t>
        <a:bodyPr/>
        <a:lstStyle/>
        <a:p>
          <a:endParaRPr lang="en-US"/>
        </a:p>
      </dgm:t>
    </dgm:pt>
    <dgm:pt modelId="{5A008698-3029-4A95-A4CA-D4CC63DA27AD}" type="pres">
      <dgm:prSet presAssocID="{70AA49B6-812D-4B8F-ADF3-8F12E657D28E}" presName="diagram" presStyleCnt="0">
        <dgm:presLayoutVars>
          <dgm:dir/>
          <dgm:resizeHandles val="exact"/>
        </dgm:presLayoutVars>
      </dgm:prSet>
      <dgm:spPr/>
    </dgm:pt>
    <dgm:pt modelId="{C6B2F0F8-4B98-4091-B6BF-858B223629FE}" type="pres">
      <dgm:prSet presAssocID="{627CF0D3-5491-4326-8D05-84361F919FF9}" presName="node" presStyleLbl="node1" presStyleIdx="0" presStyleCnt="6">
        <dgm:presLayoutVars>
          <dgm:bulletEnabled val="1"/>
        </dgm:presLayoutVars>
      </dgm:prSet>
      <dgm:spPr/>
    </dgm:pt>
    <dgm:pt modelId="{6EBDEF9E-055B-4AA6-98C3-67743D9C7478}" type="pres">
      <dgm:prSet presAssocID="{92DD77F4-C6F3-4759-8484-20BA3B3A12F7}" presName="sibTrans" presStyleCnt="0"/>
      <dgm:spPr/>
    </dgm:pt>
    <dgm:pt modelId="{D69A03E3-5757-4BD4-A525-CEC063C1EC06}" type="pres">
      <dgm:prSet presAssocID="{325C2FD1-CD7E-4482-9B76-C92BA204515C}" presName="node" presStyleLbl="node1" presStyleIdx="1" presStyleCnt="6">
        <dgm:presLayoutVars>
          <dgm:bulletEnabled val="1"/>
        </dgm:presLayoutVars>
      </dgm:prSet>
      <dgm:spPr/>
    </dgm:pt>
    <dgm:pt modelId="{72097FD8-A046-4283-85AF-CD456A1903CF}" type="pres">
      <dgm:prSet presAssocID="{7428E3BD-23B9-40A5-A899-86D67CCFF7A4}" presName="sibTrans" presStyleCnt="0"/>
      <dgm:spPr/>
    </dgm:pt>
    <dgm:pt modelId="{08203281-D244-43C3-AE84-20AE21360517}" type="pres">
      <dgm:prSet presAssocID="{E8430FC7-2A05-4C17-B315-E24642A35DF0}" presName="node" presStyleLbl="node1" presStyleIdx="2" presStyleCnt="6">
        <dgm:presLayoutVars>
          <dgm:bulletEnabled val="1"/>
        </dgm:presLayoutVars>
      </dgm:prSet>
      <dgm:spPr/>
    </dgm:pt>
    <dgm:pt modelId="{11F4FC32-FD56-4A25-B730-D8C33BE09EA6}" type="pres">
      <dgm:prSet presAssocID="{022042E7-CA34-48F1-A414-344A035E7A8D}" presName="sibTrans" presStyleCnt="0"/>
      <dgm:spPr/>
    </dgm:pt>
    <dgm:pt modelId="{27615CD6-801A-47F9-8F42-9F81783C152C}" type="pres">
      <dgm:prSet presAssocID="{250DEDA8-398A-405C-A346-F37C1051E3BB}" presName="node" presStyleLbl="node1" presStyleIdx="3" presStyleCnt="6">
        <dgm:presLayoutVars>
          <dgm:bulletEnabled val="1"/>
        </dgm:presLayoutVars>
      </dgm:prSet>
      <dgm:spPr/>
    </dgm:pt>
    <dgm:pt modelId="{2DC61D7A-6AF5-42CA-8907-607C7AE1CB3B}" type="pres">
      <dgm:prSet presAssocID="{0A40ADCC-69FE-4245-92A6-E411AAC38369}" presName="sibTrans" presStyleCnt="0"/>
      <dgm:spPr/>
    </dgm:pt>
    <dgm:pt modelId="{7A455A0F-DAE2-40E0-83A8-58BB8E2FA264}" type="pres">
      <dgm:prSet presAssocID="{C3D8C972-8A67-42B3-AB4E-05EA5FF31DCD}" presName="node" presStyleLbl="node1" presStyleIdx="4" presStyleCnt="6">
        <dgm:presLayoutVars>
          <dgm:bulletEnabled val="1"/>
        </dgm:presLayoutVars>
      </dgm:prSet>
      <dgm:spPr/>
    </dgm:pt>
    <dgm:pt modelId="{41D4C949-F3C6-4966-AC85-C115AEC34A7B}" type="pres">
      <dgm:prSet presAssocID="{3255ED50-D5D5-42F7-AAFE-E9663C4DD7DC}" presName="sibTrans" presStyleCnt="0"/>
      <dgm:spPr/>
    </dgm:pt>
    <dgm:pt modelId="{C083C48D-95A3-480B-B598-2D6354EFF5E1}" type="pres">
      <dgm:prSet presAssocID="{FFF77238-DA0B-48FD-8F8F-782A15ABB99B}" presName="node" presStyleLbl="node1" presStyleIdx="5" presStyleCnt="6">
        <dgm:presLayoutVars>
          <dgm:bulletEnabled val="1"/>
        </dgm:presLayoutVars>
      </dgm:prSet>
      <dgm:spPr/>
    </dgm:pt>
  </dgm:ptLst>
  <dgm:cxnLst>
    <dgm:cxn modelId="{543E6011-0A1D-41CF-9F28-74B3FAAF8364}" srcId="{70AA49B6-812D-4B8F-ADF3-8F12E657D28E}" destId="{250DEDA8-398A-405C-A346-F37C1051E3BB}" srcOrd="3" destOrd="0" parTransId="{61B2FBCB-7538-4D91-86BE-B3A0DDF87B49}" sibTransId="{0A40ADCC-69FE-4245-92A6-E411AAC38369}"/>
    <dgm:cxn modelId="{BE706C21-A815-4728-A67E-BF0995EF395F}" type="presOf" srcId="{FFF77238-DA0B-48FD-8F8F-782A15ABB99B}" destId="{C083C48D-95A3-480B-B598-2D6354EFF5E1}" srcOrd="0" destOrd="0" presId="urn:microsoft.com/office/officeart/2005/8/layout/default"/>
    <dgm:cxn modelId="{506EAC38-60D2-448C-BAB2-0B2F89C54EF5}" srcId="{70AA49B6-812D-4B8F-ADF3-8F12E657D28E}" destId="{E8430FC7-2A05-4C17-B315-E24642A35DF0}" srcOrd="2" destOrd="0" parTransId="{4D9FCAF1-5E44-40F6-86F8-8EF3330FE9B6}" sibTransId="{022042E7-CA34-48F1-A414-344A035E7A8D}"/>
    <dgm:cxn modelId="{17810747-5236-4283-ACAB-142AB88C4B87}" type="presOf" srcId="{325C2FD1-CD7E-4482-9B76-C92BA204515C}" destId="{D69A03E3-5757-4BD4-A525-CEC063C1EC06}" srcOrd="0" destOrd="0" presId="urn:microsoft.com/office/officeart/2005/8/layout/default"/>
    <dgm:cxn modelId="{8ADF8648-97BA-4F8D-9740-C148B13EEF79}" srcId="{70AA49B6-812D-4B8F-ADF3-8F12E657D28E}" destId="{C3D8C972-8A67-42B3-AB4E-05EA5FF31DCD}" srcOrd="4" destOrd="0" parTransId="{924B61BE-E427-43F4-9EE4-C6232CEF5221}" sibTransId="{3255ED50-D5D5-42F7-AAFE-E9663C4DD7DC}"/>
    <dgm:cxn modelId="{B3927E4B-7547-45BA-B68B-63A0419F91D3}" type="presOf" srcId="{C3D8C972-8A67-42B3-AB4E-05EA5FF31DCD}" destId="{7A455A0F-DAE2-40E0-83A8-58BB8E2FA264}" srcOrd="0" destOrd="0" presId="urn:microsoft.com/office/officeart/2005/8/layout/default"/>
    <dgm:cxn modelId="{D24CEF52-7AEE-46CD-A64E-FEF0931124D7}" type="presOf" srcId="{627CF0D3-5491-4326-8D05-84361F919FF9}" destId="{C6B2F0F8-4B98-4091-B6BF-858B223629FE}" srcOrd="0" destOrd="0" presId="urn:microsoft.com/office/officeart/2005/8/layout/default"/>
    <dgm:cxn modelId="{839ADD55-1A1E-4D20-A262-99C9E16B812E}" srcId="{70AA49B6-812D-4B8F-ADF3-8F12E657D28E}" destId="{FFF77238-DA0B-48FD-8F8F-782A15ABB99B}" srcOrd="5" destOrd="0" parTransId="{27E42B9A-EC4C-4590-8341-DD83097AB664}" sibTransId="{85434CC9-71E8-4928-8965-832AA683E300}"/>
    <dgm:cxn modelId="{4649B377-F2ED-4BBC-88F3-0A304D222899}" type="presOf" srcId="{250DEDA8-398A-405C-A346-F37C1051E3BB}" destId="{27615CD6-801A-47F9-8F42-9F81783C152C}" srcOrd="0" destOrd="0" presId="urn:microsoft.com/office/officeart/2005/8/layout/default"/>
    <dgm:cxn modelId="{68246B9E-A5C7-4037-A7B8-91141CF6ACD2}" type="presOf" srcId="{70AA49B6-812D-4B8F-ADF3-8F12E657D28E}" destId="{5A008698-3029-4A95-A4CA-D4CC63DA27AD}" srcOrd="0" destOrd="0" presId="urn:microsoft.com/office/officeart/2005/8/layout/default"/>
    <dgm:cxn modelId="{9132C1AB-AA48-41F1-A9AB-DC292449F24B}" srcId="{70AA49B6-812D-4B8F-ADF3-8F12E657D28E}" destId="{325C2FD1-CD7E-4482-9B76-C92BA204515C}" srcOrd="1" destOrd="0" parTransId="{3E4623B5-6776-457A-B000-29A080E1F1C6}" sibTransId="{7428E3BD-23B9-40A5-A899-86D67CCFF7A4}"/>
    <dgm:cxn modelId="{81B786AF-E317-419B-997B-FEF67CB49304}" srcId="{70AA49B6-812D-4B8F-ADF3-8F12E657D28E}" destId="{627CF0D3-5491-4326-8D05-84361F919FF9}" srcOrd="0" destOrd="0" parTransId="{09E37198-0C0E-4353-A406-AB87F5236E39}" sibTransId="{92DD77F4-C6F3-4759-8484-20BA3B3A12F7}"/>
    <dgm:cxn modelId="{46767BBA-4ED4-4624-B173-0090C0DFB94E}" type="presOf" srcId="{E8430FC7-2A05-4C17-B315-E24642A35DF0}" destId="{08203281-D244-43C3-AE84-20AE21360517}" srcOrd="0" destOrd="0" presId="urn:microsoft.com/office/officeart/2005/8/layout/default"/>
    <dgm:cxn modelId="{86333924-A197-4CE0-AF95-1E6BC9808B3F}" type="presParOf" srcId="{5A008698-3029-4A95-A4CA-D4CC63DA27AD}" destId="{C6B2F0F8-4B98-4091-B6BF-858B223629FE}" srcOrd="0" destOrd="0" presId="urn:microsoft.com/office/officeart/2005/8/layout/default"/>
    <dgm:cxn modelId="{7AC5C617-41A7-4218-BB62-7876FFA248CF}" type="presParOf" srcId="{5A008698-3029-4A95-A4CA-D4CC63DA27AD}" destId="{6EBDEF9E-055B-4AA6-98C3-67743D9C7478}" srcOrd="1" destOrd="0" presId="urn:microsoft.com/office/officeart/2005/8/layout/default"/>
    <dgm:cxn modelId="{83F6537E-90CC-44EE-A715-C986A88475E4}" type="presParOf" srcId="{5A008698-3029-4A95-A4CA-D4CC63DA27AD}" destId="{D69A03E3-5757-4BD4-A525-CEC063C1EC06}" srcOrd="2" destOrd="0" presId="urn:microsoft.com/office/officeart/2005/8/layout/default"/>
    <dgm:cxn modelId="{3F758723-0674-48FD-8F2A-73A7CFD95098}" type="presParOf" srcId="{5A008698-3029-4A95-A4CA-D4CC63DA27AD}" destId="{72097FD8-A046-4283-85AF-CD456A1903CF}" srcOrd="3" destOrd="0" presId="urn:microsoft.com/office/officeart/2005/8/layout/default"/>
    <dgm:cxn modelId="{4810FC49-220D-4243-BBE7-D30537C297A3}" type="presParOf" srcId="{5A008698-3029-4A95-A4CA-D4CC63DA27AD}" destId="{08203281-D244-43C3-AE84-20AE21360517}" srcOrd="4" destOrd="0" presId="urn:microsoft.com/office/officeart/2005/8/layout/default"/>
    <dgm:cxn modelId="{A1EF2DF0-46D7-4B60-BC43-98547F1D6B62}" type="presParOf" srcId="{5A008698-3029-4A95-A4CA-D4CC63DA27AD}" destId="{11F4FC32-FD56-4A25-B730-D8C33BE09EA6}" srcOrd="5" destOrd="0" presId="urn:microsoft.com/office/officeart/2005/8/layout/default"/>
    <dgm:cxn modelId="{9CA2C3C1-8725-459B-9B6C-68198F022BB6}" type="presParOf" srcId="{5A008698-3029-4A95-A4CA-D4CC63DA27AD}" destId="{27615CD6-801A-47F9-8F42-9F81783C152C}" srcOrd="6" destOrd="0" presId="urn:microsoft.com/office/officeart/2005/8/layout/default"/>
    <dgm:cxn modelId="{25ED450F-8795-4398-B597-FCBEA4F5997B}" type="presParOf" srcId="{5A008698-3029-4A95-A4CA-D4CC63DA27AD}" destId="{2DC61D7A-6AF5-42CA-8907-607C7AE1CB3B}" srcOrd="7" destOrd="0" presId="urn:microsoft.com/office/officeart/2005/8/layout/default"/>
    <dgm:cxn modelId="{6ED164BE-BB6F-4BD9-8A98-38EFD2679C0A}" type="presParOf" srcId="{5A008698-3029-4A95-A4CA-D4CC63DA27AD}" destId="{7A455A0F-DAE2-40E0-83A8-58BB8E2FA264}" srcOrd="8" destOrd="0" presId="urn:microsoft.com/office/officeart/2005/8/layout/default"/>
    <dgm:cxn modelId="{AF204298-10A0-4F56-95C3-D0B147FE705B}" type="presParOf" srcId="{5A008698-3029-4A95-A4CA-D4CC63DA27AD}" destId="{41D4C949-F3C6-4966-AC85-C115AEC34A7B}" srcOrd="9" destOrd="0" presId="urn:microsoft.com/office/officeart/2005/8/layout/default"/>
    <dgm:cxn modelId="{1E0DD803-3AA5-4B09-AA10-2F7F141B827F}" type="presParOf" srcId="{5A008698-3029-4A95-A4CA-D4CC63DA27AD}" destId="{C083C48D-95A3-480B-B598-2D6354EFF5E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750FA5-0F4E-41D2-898E-7C1156A37958}" type="doc">
      <dgm:prSet loTypeId="urn:microsoft.com/office/officeart/2005/8/layout/gear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0CAEAC2-FD4D-4AEE-B332-406ABF48987B}">
      <dgm:prSet/>
      <dgm:spPr/>
      <dgm:t>
        <a:bodyPr/>
        <a:lstStyle/>
        <a:p>
          <a:r>
            <a:rPr lang="pt-BR" dirty="0"/>
            <a:t>Trabalho mais  fluido</a:t>
          </a:r>
        </a:p>
      </dgm:t>
    </dgm:pt>
    <dgm:pt modelId="{3AA3E1C7-A73A-408F-A09A-16E3EBDC6F33}" type="parTrans" cxnId="{5F24B2A0-EE34-4E99-A320-14F741B0AD6F}">
      <dgm:prSet/>
      <dgm:spPr/>
      <dgm:t>
        <a:bodyPr/>
        <a:lstStyle/>
        <a:p>
          <a:endParaRPr lang="pt-BR"/>
        </a:p>
      </dgm:t>
    </dgm:pt>
    <dgm:pt modelId="{A083D71E-3DCF-43FB-946A-816969512793}" type="sibTrans" cxnId="{5F24B2A0-EE34-4E99-A320-14F741B0AD6F}">
      <dgm:prSet/>
      <dgm:spPr/>
      <dgm:t>
        <a:bodyPr/>
        <a:lstStyle/>
        <a:p>
          <a:endParaRPr lang="pt-BR"/>
        </a:p>
      </dgm:t>
    </dgm:pt>
    <dgm:pt modelId="{99EE3E4E-4564-429E-A85D-A168E3D0C3AC}">
      <dgm:prSet/>
      <dgm:spPr/>
      <dgm:t>
        <a:bodyPr/>
        <a:lstStyle/>
        <a:p>
          <a:r>
            <a:rPr lang="pt-BR"/>
            <a:t>Soft Skills</a:t>
          </a:r>
        </a:p>
      </dgm:t>
    </dgm:pt>
    <dgm:pt modelId="{15A91CDA-77A9-4B8F-925A-F1FF50D30052}" type="parTrans" cxnId="{DF277056-C21F-437A-85C2-5F8E86B8E75F}">
      <dgm:prSet/>
      <dgm:spPr/>
      <dgm:t>
        <a:bodyPr/>
        <a:lstStyle/>
        <a:p>
          <a:endParaRPr lang="pt-BR"/>
        </a:p>
      </dgm:t>
    </dgm:pt>
    <dgm:pt modelId="{384DA0B7-401F-4410-B9B6-798B2AC3B057}" type="sibTrans" cxnId="{DF277056-C21F-437A-85C2-5F8E86B8E75F}">
      <dgm:prSet/>
      <dgm:spPr/>
      <dgm:t>
        <a:bodyPr/>
        <a:lstStyle/>
        <a:p>
          <a:endParaRPr lang="pt-BR"/>
        </a:p>
      </dgm:t>
    </dgm:pt>
    <dgm:pt modelId="{9EAA5E77-517B-4844-A241-DE9894A9BF3B}">
      <dgm:prSet/>
      <dgm:spPr/>
      <dgm:t>
        <a:bodyPr/>
        <a:lstStyle/>
        <a:p>
          <a:r>
            <a:rPr lang="pt-BR"/>
            <a:t>Melhores Resultados</a:t>
          </a:r>
        </a:p>
      </dgm:t>
    </dgm:pt>
    <dgm:pt modelId="{0D9E6785-F5DE-4542-9C30-D57E19C81C90}" type="parTrans" cxnId="{16DBF630-12E3-4BBA-A053-5FF168D7994F}">
      <dgm:prSet/>
      <dgm:spPr/>
      <dgm:t>
        <a:bodyPr/>
        <a:lstStyle/>
        <a:p>
          <a:endParaRPr lang="pt-BR"/>
        </a:p>
      </dgm:t>
    </dgm:pt>
    <dgm:pt modelId="{9D729213-46E4-4A49-89C3-5FCAC2E68743}" type="sibTrans" cxnId="{16DBF630-12E3-4BBA-A053-5FF168D7994F}">
      <dgm:prSet/>
      <dgm:spPr/>
      <dgm:t>
        <a:bodyPr/>
        <a:lstStyle/>
        <a:p>
          <a:endParaRPr lang="pt-BR"/>
        </a:p>
      </dgm:t>
    </dgm:pt>
    <dgm:pt modelId="{4884786F-FCC4-41E9-AE27-769DC53B6853}" type="pres">
      <dgm:prSet presAssocID="{D5750FA5-0F4E-41D2-898E-7C1156A3795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DFAA81C-F0AF-4468-8ABB-415BAFB674ED}" type="pres">
      <dgm:prSet presAssocID="{9EAA5E77-517B-4844-A241-DE9894A9BF3B}" presName="gear1" presStyleLbl="node1" presStyleIdx="0" presStyleCnt="3">
        <dgm:presLayoutVars>
          <dgm:chMax val="1"/>
          <dgm:bulletEnabled val="1"/>
        </dgm:presLayoutVars>
      </dgm:prSet>
      <dgm:spPr/>
    </dgm:pt>
    <dgm:pt modelId="{76A2E862-6C41-472A-B82A-9A79D0E03F99}" type="pres">
      <dgm:prSet presAssocID="{9EAA5E77-517B-4844-A241-DE9894A9BF3B}" presName="gear1srcNode" presStyleLbl="node1" presStyleIdx="0" presStyleCnt="3"/>
      <dgm:spPr/>
    </dgm:pt>
    <dgm:pt modelId="{445EF4B0-26C8-425A-9563-1EC866FF70C5}" type="pres">
      <dgm:prSet presAssocID="{9EAA5E77-517B-4844-A241-DE9894A9BF3B}" presName="gear1dstNode" presStyleLbl="node1" presStyleIdx="0" presStyleCnt="3"/>
      <dgm:spPr/>
    </dgm:pt>
    <dgm:pt modelId="{96A7E37A-A925-47EB-8181-AEEF67D4F856}" type="pres">
      <dgm:prSet presAssocID="{90CAEAC2-FD4D-4AEE-B332-406ABF48987B}" presName="gear2" presStyleLbl="node1" presStyleIdx="1" presStyleCnt="3">
        <dgm:presLayoutVars>
          <dgm:chMax val="1"/>
          <dgm:bulletEnabled val="1"/>
        </dgm:presLayoutVars>
      </dgm:prSet>
      <dgm:spPr/>
    </dgm:pt>
    <dgm:pt modelId="{E5366D71-9EAF-438F-8231-4B78DAAF250A}" type="pres">
      <dgm:prSet presAssocID="{90CAEAC2-FD4D-4AEE-B332-406ABF48987B}" presName="gear2srcNode" presStyleLbl="node1" presStyleIdx="1" presStyleCnt="3"/>
      <dgm:spPr/>
    </dgm:pt>
    <dgm:pt modelId="{B930B48D-1129-481C-B6E0-AFAB960285C4}" type="pres">
      <dgm:prSet presAssocID="{90CAEAC2-FD4D-4AEE-B332-406ABF48987B}" presName="gear2dstNode" presStyleLbl="node1" presStyleIdx="1" presStyleCnt="3"/>
      <dgm:spPr/>
    </dgm:pt>
    <dgm:pt modelId="{14758913-356C-40B7-A834-F80169104AEE}" type="pres">
      <dgm:prSet presAssocID="{99EE3E4E-4564-429E-A85D-A168E3D0C3AC}" presName="gear3" presStyleLbl="node1" presStyleIdx="2" presStyleCnt="3"/>
      <dgm:spPr/>
    </dgm:pt>
    <dgm:pt modelId="{96ADE198-1852-4F2B-8554-27FDDBD10918}" type="pres">
      <dgm:prSet presAssocID="{99EE3E4E-4564-429E-A85D-A168E3D0C3A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757A921-3ED3-404C-B32E-C118529898B7}" type="pres">
      <dgm:prSet presAssocID="{99EE3E4E-4564-429E-A85D-A168E3D0C3AC}" presName="gear3srcNode" presStyleLbl="node1" presStyleIdx="2" presStyleCnt="3"/>
      <dgm:spPr/>
    </dgm:pt>
    <dgm:pt modelId="{D74E874D-D669-401E-978C-E14CD21E1450}" type="pres">
      <dgm:prSet presAssocID="{99EE3E4E-4564-429E-A85D-A168E3D0C3AC}" presName="gear3dstNode" presStyleLbl="node1" presStyleIdx="2" presStyleCnt="3"/>
      <dgm:spPr/>
    </dgm:pt>
    <dgm:pt modelId="{B1952A9D-87D4-452C-81C8-0A8B3CFED2C5}" type="pres">
      <dgm:prSet presAssocID="{9D729213-46E4-4A49-89C3-5FCAC2E68743}" presName="connector1" presStyleLbl="sibTrans2D1" presStyleIdx="0" presStyleCnt="3"/>
      <dgm:spPr/>
    </dgm:pt>
    <dgm:pt modelId="{FBC495BC-87F4-4E3A-8F13-F2F9CA39105D}" type="pres">
      <dgm:prSet presAssocID="{A083D71E-3DCF-43FB-946A-816969512793}" presName="connector2" presStyleLbl="sibTrans2D1" presStyleIdx="1" presStyleCnt="3"/>
      <dgm:spPr/>
    </dgm:pt>
    <dgm:pt modelId="{E8D9181D-90AF-40E9-A4BA-67F6E7295DDC}" type="pres">
      <dgm:prSet presAssocID="{384DA0B7-401F-4410-B9B6-798B2AC3B057}" presName="connector3" presStyleLbl="sibTrans2D1" presStyleIdx="2" presStyleCnt="3"/>
      <dgm:spPr/>
    </dgm:pt>
  </dgm:ptLst>
  <dgm:cxnLst>
    <dgm:cxn modelId="{F799B120-24EF-4E4D-AE0A-6948D478130F}" type="presOf" srcId="{90CAEAC2-FD4D-4AEE-B332-406ABF48987B}" destId="{96A7E37A-A925-47EB-8181-AEEF67D4F856}" srcOrd="0" destOrd="0" presId="urn:microsoft.com/office/officeart/2005/8/layout/gear1"/>
    <dgm:cxn modelId="{66E3B423-CE5A-4733-A145-BC7E30453215}" type="presOf" srcId="{D5750FA5-0F4E-41D2-898E-7C1156A37958}" destId="{4884786F-FCC4-41E9-AE27-769DC53B6853}" srcOrd="0" destOrd="0" presId="urn:microsoft.com/office/officeart/2005/8/layout/gear1"/>
    <dgm:cxn modelId="{16DBF630-12E3-4BBA-A053-5FF168D7994F}" srcId="{D5750FA5-0F4E-41D2-898E-7C1156A37958}" destId="{9EAA5E77-517B-4844-A241-DE9894A9BF3B}" srcOrd="0" destOrd="0" parTransId="{0D9E6785-F5DE-4542-9C30-D57E19C81C90}" sibTransId="{9D729213-46E4-4A49-89C3-5FCAC2E68743}"/>
    <dgm:cxn modelId="{50A46B39-B1C1-4F4D-9943-B38AD3C132F7}" type="presOf" srcId="{A083D71E-3DCF-43FB-946A-816969512793}" destId="{FBC495BC-87F4-4E3A-8F13-F2F9CA39105D}" srcOrd="0" destOrd="0" presId="urn:microsoft.com/office/officeart/2005/8/layout/gear1"/>
    <dgm:cxn modelId="{99F40A5C-71B9-4328-B9EA-4EEA5C2C4E1A}" type="presOf" srcId="{9EAA5E77-517B-4844-A241-DE9894A9BF3B}" destId="{EDFAA81C-F0AF-4468-8ABB-415BAFB674ED}" srcOrd="0" destOrd="0" presId="urn:microsoft.com/office/officeart/2005/8/layout/gear1"/>
    <dgm:cxn modelId="{75970742-7563-4A9E-BE62-3521822D9AEC}" type="presOf" srcId="{9EAA5E77-517B-4844-A241-DE9894A9BF3B}" destId="{445EF4B0-26C8-425A-9563-1EC866FF70C5}" srcOrd="2" destOrd="0" presId="urn:microsoft.com/office/officeart/2005/8/layout/gear1"/>
    <dgm:cxn modelId="{E804D543-C8A5-4B22-B49D-A5738E002EA3}" type="presOf" srcId="{99EE3E4E-4564-429E-A85D-A168E3D0C3AC}" destId="{F757A921-3ED3-404C-B32E-C118529898B7}" srcOrd="2" destOrd="0" presId="urn:microsoft.com/office/officeart/2005/8/layout/gear1"/>
    <dgm:cxn modelId="{9C2CE64A-35ED-4A62-BA49-D1F1D52FF738}" type="presOf" srcId="{9D729213-46E4-4A49-89C3-5FCAC2E68743}" destId="{B1952A9D-87D4-452C-81C8-0A8B3CFED2C5}" srcOrd="0" destOrd="0" presId="urn:microsoft.com/office/officeart/2005/8/layout/gear1"/>
    <dgm:cxn modelId="{39F3B96B-BE7B-4937-9A78-B5375E3C2FCA}" type="presOf" srcId="{99EE3E4E-4564-429E-A85D-A168E3D0C3AC}" destId="{96ADE198-1852-4F2B-8554-27FDDBD10918}" srcOrd="1" destOrd="0" presId="urn:microsoft.com/office/officeart/2005/8/layout/gear1"/>
    <dgm:cxn modelId="{13D90B53-4BFF-4804-9A79-56B4AF808855}" type="presOf" srcId="{384DA0B7-401F-4410-B9B6-798B2AC3B057}" destId="{E8D9181D-90AF-40E9-A4BA-67F6E7295DDC}" srcOrd="0" destOrd="0" presId="urn:microsoft.com/office/officeart/2005/8/layout/gear1"/>
    <dgm:cxn modelId="{DF277056-C21F-437A-85C2-5F8E86B8E75F}" srcId="{D5750FA5-0F4E-41D2-898E-7C1156A37958}" destId="{99EE3E4E-4564-429E-A85D-A168E3D0C3AC}" srcOrd="2" destOrd="0" parTransId="{15A91CDA-77A9-4B8F-925A-F1FF50D30052}" sibTransId="{384DA0B7-401F-4410-B9B6-798B2AC3B057}"/>
    <dgm:cxn modelId="{79A2A77A-05DE-46B3-A224-6F6DF33175E1}" type="presOf" srcId="{90CAEAC2-FD4D-4AEE-B332-406ABF48987B}" destId="{E5366D71-9EAF-438F-8231-4B78DAAF250A}" srcOrd="1" destOrd="0" presId="urn:microsoft.com/office/officeart/2005/8/layout/gear1"/>
    <dgm:cxn modelId="{7D7F1A7B-C6C0-40C1-9822-14B18E463195}" type="presOf" srcId="{99EE3E4E-4564-429E-A85D-A168E3D0C3AC}" destId="{14758913-356C-40B7-A834-F80169104AEE}" srcOrd="0" destOrd="0" presId="urn:microsoft.com/office/officeart/2005/8/layout/gear1"/>
    <dgm:cxn modelId="{5F24B2A0-EE34-4E99-A320-14F741B0AD6F}" srcId="{D5750FA5-0F4E-41D2-898E-7C1156A37958}" destId="{90CAEAC2-FD4D-4AEE-B332-406ABF48987B}" srcOrd="1" destOrd="0" parTransId="{3AA3E1C7-A73A-408F-A09A-16E3EBDC6F33}" sibTransId="{A083D71E-3DCF-43FB-946A-816969512793}"/>
    <dgm:cxn modelId="{CD7EE2A6-4236-4683-986D-6A6172E323A5}" type="presOf" srcId="{99EE3E4E-4564-429E-A85D-A168E3D0C3AC}" destId="{D74E874D-D669-401E-978C-E14CD21E1450}" srcOrd="3" destOrd="0" presId="urn:microsoft.com/office/officeart/2005/8/layout/gear1"/>
    <dgm:cxn modelId="{94EE5FB4-7799-41BF-9CFA-AEA1DF1F01C7}" type="presOf" srcId="{9EAA5E77-517B-4844-A241-DE9894A9BF3B}" destId="{76A2E862-6C41-472A-B82A-9A79D0E03F99}" srcOrd="1" destOrd="0" presId="urn:microsoft.com/office/officeart/2005/8/layout/gear1"/>
    <dgm:cxn modelId="{4CE681C7-7909-4866-A70C-F2ECE66E1F67}" type="presOf" srcId="{90CAEAC2-FD4D-4AEE-B332-406ABF48987B}" destId="{B930B48D-1129-481C-B6E0-AFAB960285C4}" srcOrd="2" destOrd="0" presId="urn:microsoft.com/office/officeart/2005/8/layout/gear1"/>
    <dgm:cxn modelId="{CA5E1EAA-A0EB-484F-9F9F-D93F6B5B5B94}" type="presParOf" srcId="{4884786F-FCC4-41E9-AE27-769DC53B6853}" destId="{EDFAA81C-F0AF-4468-8ABB-415BAFB674ED}" srcOrd="0" destOrd="0" presId="urn:microsoft.com/office/officeart/2005/8/layout/gear1"/>
    <dgm:cxn modelId="{472F4E1D-F413-4A0C-A7E1-76B68C0E9A8C}" type="presParOf" srcId="{4884786F-FCC4-41E9-AE27-769DC53B6853}" destId="{76A2E862-6C41-472A-B82A-9A79D0E03F99}" srcOrd="1" destOrd="0" presId="urn:microsoft.com/office/officeart/2005/8/layout/gear1"/>
    <dgm:cxn modelId="{AB16C061-6985-45FC-B94B-B741BA9EE730}" type="presParOf" srcId="{4884786F-FCC4-41E9-AE27-769DC53B6853}" destId="{445EF4B0-26C8-425A-9563-1EC866FF70C5}" srcOrd="2" destOrd="0" presId="urn:microsoft.com/office/officeart/2005/8/layout/gear1"/>
    <dgm:cxn modelId="{60E2FDC9-A77C-4588-A420-F5AA686D8B6C}" type="presParOf" srcId="{4884786F-FCC4-41E9-AE27-769DC53B6853}" destId="{96A7E37A-A925-47EB-8181-AEEF67D4F856}" srcOrd="3" destOrd="0" presId="urn:microsoft.com/office/officeart/2005/8/layout/gear1"/>
    <dgm:cxn modelId="{955470E3-932A-4E79-B778-262575786945}" type="presParOf" srcId="{4884786F-FCC4-41E9-AE27-769DC53B6853}" destId="{E5366D71-9EAF-438F-8231-4B78DAAF250A}" srcOrd="4" destOrd="0" presId="urn:microsoft.com/office/officeart/2005/8/layout/gear1"/>
    <dgm:cxn modelId="{F0318CCF-1EFF-44A5-8FF0-785A35BF4D11}" type="presParOf" srcId="{4884786F-FCC4-41E9-AE27-769DC53B6853}" destId="{B930B48D-1129-481C-B6E0-AFAB960285C4}" srcOrd="5" destOrd="0" presId="urn:microsoft.com/office/officeart/2005/8/layout/gear1"/>
    <dgm:cxn modelId="{2ECB037B-793F-44CF-A963-AF8CA579B8F5}" type="presParOf" srcId="{4884786F-FCC4-41E9-AE27-769DC53B6853}" destId="{14758913-356C-40B7-A834-F80169104AEE}" srcOrd="6" destOrd="0" presId="urn:microsoft.com/office/officeart/2005/8/layout/gear1"/>
    <dgm:cxn modelId="{928583B9-2BEB-4CD0-85A5-A50366185580}" type="presParOf" srcId="{4884786F-FCC4-41E9-AE27-769DC53B6853}" destId="{96ADE198-1852-4F2B-8554-27FDDBD10918}" srcOrd="7" destOrd="0" presId="urn:microsoft.com/office/officeart/2005/8/layout/gear1"/>
    <dgm:cxn modelId="{21975BC0-8374-4BEA-BEBA-6F4B640077CB}" type="presParOf" srcId="{4884786F-FCC4-41E9-AE27-769DC53B6853}" destId="{F757A921-3ED3-404C-B32E-C118529898B7}" srcOrd="8" destOrd="0" presId="urn:microsoft.com/office/officeart/2005/8/layout/gear1"/>
    <dgm:cxn modelId="{F1B3782C-7D75-47FA-943A-7D3709ABA8F5}" type="presParOf" srcId="{4884786F-FCC4-41E9-AE27-769DC53B6853}" destId="{D74E874D-D669-401E-978C-E14CD21E1450}" srcOrd="9" destOrd="0" presId="urn:microsoft.com/office/officeart/2005/8/layout/gear1"/>
    <dgm:cxn modelId="{1F86B915-F2C4-4C1A-88E8-7CC81F471480}" type="presParOf" srcId="{4884786F-FCC4-41E9-AE27-769DC53B6853}" destId="{B1952A9D-87D4-452C-81C8-0A8B3CFED2C5}" srcOrd="10" destOrd="0" presId="urn:microsoft.com/office/officeart/2005/8/layout/gear1"/>
    <dgm:cxn modelId="{D2AEE2E5-0D3B-4AA1-A88C-4D91CE8A0507}" type="presParOf" srcId="{4884786F-FCC4-41E9-AE27-769DC53B6853}" destId="{FBC495BC-87F4-4E3A-8F13-F2F9CA39105D}" srcOrd="11" destOrd="0" presId="urn:microsoft.com/office/officeart/2005/8/layout/gear1"/>
    <dgm:cxn modelId="{6D1F82EE-3A4C-4480-9216-9B8F7A23EA28}" type="presParOf" srcId="{4884786F-FCC4-41E9-AE27-769DC53B6853}" destId="{E8D9181D-90AF-40E9-A4BA-67F6E7295DD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2F0F8-4B98-4091-B6BF-858B223629FE}">
      <dsp:nvSpPr>
        <dsp:cNvPr id="0" name=""/>
        <dsp:cNvSpPr/>
      </dsp:nvSpPr>
      <dsp:spPr>
        <a:xfrm>
          <a:off x="356483" y="3344"/>
          <a:ext cx="3342037" cy="20052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err="1"/>
            <a:t>Relacionamento</a:t>
          </a:r>
          <a:r>
            <a:rPr lang="en-US" sz="3600" kern="1200"/>
            <a:t> </a:t>
          </a:r>
          <a:r>
            <a:rPr lang="en-US" sz="3600" kern="1200" err="1"/>
            <a:t>Interpessoal</a:t>
          </a:r>
          <a:endParaRPr lang="en-US" sz="3600" kern="1200"/>
        </a:p>
      </dsp:txBody>
      <dsp:txXfrm>
        <a:off x="356483" y="3344"/>
        <a:ext cx="3342037" cy="2005222"/>
      </dsp:txXfrm>
    </dsp:sp>
    <dsp:sp modelId="{D69A03E3-5757-4BD4-A525-CEC063C1EC06}">
      <dsp:nvSpPr>
        <dsp:cNvPr id="0" name=""/>
        <dsp:cNvSpPr/>
      </dsp:nvSpPr>
      <dsp:spPr>
        <a:xfrm>
          <a:off x="4032724" y="3344"/>
          <a:ext cx="3342037" cy="2005222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Comunicação</a:t>
          </a:r>
          <a:endParaRPr lang="en-US" sz="3600" kern="1200"/>
        </a:p>
      </dsp:txBody>
      <dsp:txXfrm>
        <a:off x="4032724" y="3344"/>
        <a:ext cx="3342037" cy="2005222"/>
      </dsp:txXfrm>
    </dsp:sp>
    <dsp:sp modelId="{08203281-D244-43C3-AE84-20AE21360517}">
      <dsp:nvSpPr>
        <dsp:cNvPr id="0" name=""/>
        <dsp:cNvSpPr/>
      </dsp:nvSpPr>
      <dsp:spPr>
        <a:xfrm>
          <a:off x="7708965" y="3344"/>
          <a:ext cx="3342037" cy="2005222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Persuasão</a:t>
          </a:r>
          <a:endParaRPr lang="en-US" sz="3600" kern="1200"/>
        </a:p>
      </dsp:txBody>
      <dsp:txXfrm>
        <a:off x="7708965" y="3344"/>
        <a:ext cx="3342037" cy="2005222"/>
      </dsp:txXfrm>
    </dsp:sp>
    <dsp:sp modelId="{27615CD6-801A-47F9-8F42-9F81783C152C}">
      <dsp:nvSpPr>
        <dsp:cNvPr id="0" name=""/>
        <dsp:cNvSpPr/>
      </dsp:nvSpPr>
      <dsp:spPr>
        <a:xfrm>
          <a:off x="356483" y="2342770"/>
          <a:ext cx="3342037" cy="2005222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Escutar</a:t>
          </a:r>
          <a:endParaRPr lang="en-US" sz="3600" kern="1200" dirty="0"/>
        </a:p>
      </dsp:txBody>
      <dsp:txXfrm>
        <a:off x="356483" y="2342770"/>
        <a:ext cx="3342037" cy="2005222"/>
      </dsp:txXfrm>
    </dsp:sp>
    <dsp:sp modelId="{7A455A0F-DAE2-40E0-83A8-58BB8E2FA264}">
      <dsp:nvSpPr>
        <dsp:cNvPr id="0" name=""/>
        <dsp:cNvSpPr/>
      </dsp:nvSpPr>
      <dsp:spPr>
        <a:xfrm>
          <a:off x="4032724" y="2342770"/>
          <a:ext cx="3342037" cy="2005222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Inteligência Emocional</a:t>
          </a:r>
          <a:endParaRPr lang="en-US" sz="3600" kern="1200" dirty="0"/>
        </a:p>
      </dsp:txBody>
      <dsp:txXfrm>
        <a:off x="4032724" y="2342770"/>
        <a:ext cx="3342037" cy="2005222"/>
      </dsp:txXfrm>
    </dsp:sp>
    <dsp:sp modelId="{C083C48D-95A3-480B-B598-2D6354EFF5E1}">
      <dsp:nvSpPr>
        <dsp:cNvPr id="0" name=""/>
        <dsp:cNvSpPr/>
      </dsp:nvSpPr>
      <dsp:spPr>
        <a:xfrm>
          <a:off x="7708965" y="2342770"/>
          <a:ext cx="3342037" cy="200522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err="1"/>
            <a:t>Liderança</a:t>
          </a:r>
          <a:r>
            <a:rPr lang="en-US" sz="3600" kern="1200"/>
            <a:t> de </a:t>
          </a:r>
          <a:r>
            <a:rPr lang="en-US" sz="3600" kern="1200" err="1"/>
            <a:t>equipes</a:t>
          </a:r>
          <a:endParaRPr lang="en-US" sz="3600" kern="1200"/>
        </a:p>
      </dsp:txBody>
      <dsp:txXfrm>
        <a:off x="7708965" y="2342770"/>
        <a:ext cx="3342037" cy="2005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AA81C-F0AF-4468-8ABB-415BAFB674ED}">
      <dsp:nvSpPr>
        <dsp:cNvPr id="0" name=""/>
        <dsp:cNvSpPr/>
      </dsp:nvSpPr>
      <dsp:spPr>
        <a:xfrm>
          <a:off x="5565479" y="3013485"/>
          <a:ext cx="3683149" cy="368314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Melhores Resultados</a:t>
          </a:r>
        </a:p>
      </dsp:txBody>
      <dsp:txXfrm>
        <a:off x="6305956" y="3876245"/>
        <a:ext cx="2202195" cy="1893215"/>
      </dsp:txXfrm>
    </dsp:sp>
    <dsp:sp modelId="{96A7E37A-A925-47EB-8181-AEEF67D4F856}">
      <dsp:nvSpPr>
        <dsp:cNvPr id="0" name=""/>
        <dsp:cNvSpPr/>
      </dsp:nvSpPr>
      <dsp:spPr>
        <a:xfrm>
          <a:off x="3422556" y="2142923"/>
          <a:ext cx="2678654" cy="267865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Trabalho mais  fluido</a:t>
          </a:r>
        </a:p>
      </dsp:txBody>
      <dsp:txXfrm>
        <a:off x="4096915" y="2821358"/>
        <a:ext cx="1329936" cy="1321784"/>
      </dsp:txXfrm>
    </dsp:sp>
    <dsp:sp modelId="{14758913-356C-40B7-A834-F80169104AEE}">
      <dsp:nvSpPr>
        <dsp:cNvPr id="0" name=""/>
        <dsp:cNvSpPr/>
      </dsp:nvSpPr>
      <dsp:spPr>
        <a:xfrm rot="20700000">
          <a:off x="4922875" y="294925"/>
          <a:ext cx="2624534" cy="262453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Soft Skills</a:t>
          </a:r>
        </a:p>
      </dsp:txBody>
      <dsp:txXfrm rot="-20700000">
        <a:off x="5498512" y="870562"/>
        <a:ext cx="1473259" cy="1473259"/>
      </dsp:txXfrm>
    </dsp:sp>
    <dsp:sp modelId="{B1952A9D-87D4-452C-81C8-0A8B3CFED2C5}">
      <dsp:nvSpPr>
        <dsp:cNvPr id="0" name=""/>
        <dsp:cNvSpPr/>
      </dsp:nvSpPr>
      <dsp:spPr>
        <a:xfrm>
          <a:off x="5310596" y="2441445"/>
          <a:ext cx="4714431" cy="4714431"/>
        </a:xfrm>
        <a:prstGeom prst="circularArrow">
          <a:avLst>
            <a:gd name="adj1" fmla="val 4688"/>
            <a:gd name="adj2" fmla="val 299029"/>
            <a:gd name="adj3" fmla="val 2555126"/>
            <a:gd name="adj4" fmla="val 1577976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495BC-87F4-4E3A-8F13-F2F9CA39105D}">
      <dsp:nvSpPr>
        <dsp:cNvPr id="0" name=""/>
        <dsp:cNvSpPr/>
      </dsp:nvSpPr>
      <dsp:spPr>
        <a:xfrm>
          <a:off x="2948171" y="1539499"/>
          <a:ext cx="3425328" cy="342532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9181D-90AF-40E9-A4BA-67F6E7295DDC}">
      <dsp:nvSpPr>
        <dsp:cNvPr id="0" name=""/>
        <dsp:cNvSpPr/>
      </dsp:nvSpPr>
      <dsp:spPr>
        <a:xfrm>
          <a:off x="4315793" y="-290685"/>
          <a:ext cx="3693194" cy="36931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52FAE-B77B-4E6C-A0E5-0D1C487E289D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7B86-AAE8-40EC-AE70-C068753AD2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0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Quem aí já foi auditado? Qual a sensação? Antes? Durante?</a:t>
            </a:r>
          </a:p>
          <a:p>
            <a:endParaRPr lang="pt-BR" dirty="0"/>
          </a:p>
          <a:p>
            <a:r>
              <a:rPr lang="pt-BR" dirty="0"/>
              <a:t>Auditoria não é confortável – para auditor e auditado</a:t>
            </a:r>
          </a:p>
          <a:p>
            <a:r>
              <a:rPr lang="pt-BR" dirty="0"/>
              <a:t>3 mentiras da auditoria</a:t>
            </a:r>
          </a:p>
          <a:p>
            <a:endParaRPr lang="pt-BR" dirty="0"/>
          </a:p>
          <a:p>
            <a:r>
              <a:rPr lang="pt-BR" dirty="0"/>
              <a:t> Imagem do auditor</a:t>
            </a:r>
          </a:p>
          <a:p>
            <a:endParaRPr lang="pt-BR" dirty="0"/>
          </a:p>
          <a:p>
            <a:r>
              <a:rPr lang="pt-BR" dirty="0"/>
              <a:t>Precisa ser assim todas as vezes?</a:t>
            </a:r>
          </a:p>
          <a:p>
            <a:endParaRPr lang="pt-BR" dirty="0"/>
          </a:p>
          <a:p>
            <a:r>
              <a:rPr lang="pt-BR" dirty="0"/>
              <a:t>Minha experiência sendo auditado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755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 de equipes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bom gestor de equipes de auditoria deve dominar as habilidades necessárias para que ele consiga liderar de fato, motivando, ajudando e desenvolvendo as equipes.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boa liderança sempre é a chave para a obtenção de resultados e isso é uma verdade também na atividade de auditoria.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 auditor coordena uma equipe em uma auditoria ele tem de desenvolver e utilizar essa competência.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eu era gestor de equipes de auditoria eu usava a coordenação de equipes por auditores para desenvolver essa competência desses auditores, pois eu sempre achei uma ótima oportunidade para isso.</a:t>
            </a:r>
          </a:p>
          <a:p>
            <a:endParaRPr lang="pt-BR" dirty="0"/>
          </a:p>
          <a:p>
            <a:r>
              <a:rPr lang="pt-BR" dirty="0"/>
              <a:t>Estória de quando eu era Secretário da </a:t>
            </a:r>
            <a:r>
              <a:rPr lang="pt-BR" dirty="0" err="1"/>
              <a:t>Seprog</a:t>
            </a:r>
            <a:r>
              <a:rPr lang="pt-BR" dirty="0"/>
              <a:t> – Mentoria para os coordenadores dos trabalhos</a:t>
            </a:r>
          </a:p>
          <a:p>
            <a:endParaRPr lang="pt-BR" dirty="0"/>
          </a:p>
          <a:p>
            <a:r>
              <a:rPr lang="pt-BR" dirty="0"/>
              <a:t>Liderar x querer que as normas façam o seu trabalho</a:t>
            </a:r>
          </a:p>
          <a:p>
            <a:endParaRPr lang="pt-BR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540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Bom, essas foram as 6 soft skills que considerei mais importantes para que o auditor desenvolva e assim consiga realizar o trabalho de forma mais leve e com melhores resultados para ele mesmo e para o trabalho de auditoria.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você, já teve alguma experiência em que essas soft skills poderiam ter sido muito úteis para você? Deixe seu comentário]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vejo você em um próximo vídeo. Tchau!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782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que são soft skills?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 skills são competências comportamentais, que você precisa ter para ser bem-sucedido no local de trabalho, e que envolvem habilidades mentais, emocionais e sociais.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contrário das soft skills, as hard skills são as competências técnicas, que no campo da auditoria se referem ao conhecimento das normas de auditoria, competência e conhecimento de técnicas para planejar, executar e elaborar o relatório de auditoria.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Estória da origem do Soft Skills no Exército Americano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Estória de um colega que era extremamente inteligente mais não sabia lidar com gente (livros em cima da mesa – leiam e depois venham conversar comigo,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53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024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Relacionamento interpessoal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Relacionamento interpessoal é fundamental para que o trabalho transcorra com o mínimo de estresse possível junto ao auditado ou auditados. A natureza intrínseca do trabalho de auditoria é o conflito, porém ele não precisa tornar as auditorias experiências negativas. Um razoável nível de proficiência em habilidades interpessoais pode tornar a auditoria um evento normal e até ser avaliado como positivo pelos auditados. Isso é particularmente importante nas auditorias internas em que há uma relação constante e mais próxima entre auditores e auditados.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 de relacionamento interpessoal também são importantes para que haja um ambiente harmônico na equipe, o que aumenta a colaboração resultando em maior produtividade e melhoria dos resultados dos trabalhos. Ambientes com conflitos mal gerenciados podem intoxicar as equipes, aumentar o absenteísmo em razão de problemas de saúde e aumentar o turnover, todas consequências muito ruins para a área de auditoria em qualquer organização.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último, as habilidades interpessoais também são importantes para o relacionamento com os supervisores e gerentes de auditoria. Uma interação mais leve e fluida melhora a qualidade da supervisão, a capacidade de proposição de soluções nos relatórios e o prazo de conclusão dos trabalhos.</a:t>
            </a:r>
          </a:p>
          <a:p>
            <a:endParaRPr lang="pt-BR" dirty="0"/>
          </a:p>
          <a:p>
            <a:r>
              <a:rPr lang="pt-BR" dirty="0"/>
              <a:t>Estória da vez que assumi uma coordenação e deu ruim</a:t>
            </a:r>
          </a:p>
          <a:p>
            <a:endParaRPr lang="pt-BR" dirty="0"/>
          </a:p>
          <a:p>
            <a:r>
              <a:rPr lang="pt-BR" dirty="0"/>
              <a:t>Problemas não resolvidos do dia a dia vão para os trabalhos de auditoria</a:t>
            </a:r>
          </a:p>
          <a:p>
            <a:endParaRPr lang="pt-BR" dirty="0"/>
          </a:p>
          <a:p>
            <a:r>
              <a:rPr lang="pt-BR" dirty="0"/>
              <a:t>Quando eu era coordenador da Região Nordeste eu visitei todas as então secretarias – muitos problemas nessa área</a:t>
            </a:r>
          </a:p>
          <a:p>
            <a:r>
              <a:rPr lang="pt-BR" dirty="0"/>
              <a:t>Pessoas que não podiam nem ficar no mesmo andar, quanto mais serem designadas para o mesmo trabalho</a:t>
            </a:r>
          </a:p>
          <a:p>
            <a:r>
              <a:rPr lang="pt-BR" dirty="0"/>
              <a:t>Anos, às vezes uma década e quando </a:t>
            </a:r>
            <a:r>
              <a:rPr lang="pt-BR" dirty="0" err="1"/>
              <a:t>vc</a:t>
            </a:r>
            <a:r>
              <a:rPr lang="pt-BR" dirty="0"/>
              <a:t> ia buscar a raiz eram problemas de relacionamento que foram crescendo até uma ruptura</a:t>
            </a:r>
          </a:p>
          <a:p>
            <a:endParaRPr lang="pt-BR" dirty="0"/>
          </a:p>
          <a:p>
            <a:r>
              <a:rPr lang="pt-BR" dirty="0"/>
              <a:t>Entender que os mapas são diferentes – faça aos outros o que </a:t>
            </a:r>
            <a:r>
              <a:rPr lang="pt-BR" dirty="0" err="1"/>
              <a:t>vc</a:t>
            </a:r>
            <a:r>
              <a:rPr lang="pt-BR" dirty="0"/>
              <a:t> gostaria que fizessem com </a:t>
            </a:r>
            <a:r>
              <a:rPr lang="pt-BR" dirty="0" err="1"/>
              <a:t>vc</a:t>
            </a:r>
            <a:r>
              <a:rPr lang="pt-BR" dirty="0"/>
              <a:t>?</a:t>
            </a:r>
          </a:p>
          <a:p>
            <a:r>
              <a:rPr lang="pt-BR" dirty="0"/>
              <a:t>Observar os outros</a:t>
            </a:r>
          </a:p>
          <a:p>
            <a:endParaRPr lang="pt-BR" dirty="0"/>
          </a:p>
          <a:p>
            <a:r>
              <a:rPr lang="pt-BR" dirty="0"/>
              <a:t>Caso do funcionário que não gostava o apelido – pediu para sair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28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Conflito auditado x auditor</a:t>
            </a:r>
          </a:p>
          <a:p>
            <a:endParaRPr lang="pt-BR" dirty="0"/>
          </a:p>
          <a:p>
            <a:r>
              <a:rPr lang="pt-BR" dirty="0"/>
              <a:t>Auditoria na CPRM, auditoria nos estoques reguladores – auditorias em órgãos com ambientes hostis</a:t>
            </a:r>
          </a:p>
          <a:p>
            <a:endParaRPr lang="pt-BR" dirty="0"/>
          </a:p>
          <a:p>
            <a:r>
              <a:rPr lang="pt-BR" dirty="0"/>
              <a:t>Auditoria é uma atividade de natureza conflitiva, não tem jeito- conflito auditor x auditado</a:t>
            </a:r>
          </a:p>
          <a:p>
            <a:endParaRPr lang="pt-BR" dirty="0"/>
          </a:p>
          <a:p>
            <a:r>
              <a:rPr lang="pt-BR" dirty="0"/>
              <a:t>Conflito não é bom nem ruim, agora mal gerenciado ele é ruim</a:t>
            </a:r>
          </a:p>
          <a:p>
            <a:endParaRPr lang="pt-BR" dirty="0"/>
          </a:p>
          <a:p>
            <a:r>
              <a:rPr lang="pt-BR" dirty="0"/>
              <a:t>Conflito entre colegas de equipe – exemplo que já falei no início</a:t>
            </a:r>
          </a:p>
          <a:p>
            <a:endParaRPr lang="pt-BR" dirty="0"/>
          </a:p>
          <a:p>
            <a:r>
              <a:rPr lang="pt-BR" dirty="0"/>
              <a:t>Temperatura do Ar condicionado</a:t>
            </a:r>
          </a:p>
          <a:p>
            <a:endParaRPr lang="pt-BR" dirty="0"/>
          </a:p>
          <a:p>
            <a:r>
              <a:rPr lang="pt-BR" dirty="0"/>
              <a:t>Divergência de pontos de vista ou de encaminhamentos em trabalhos de auditoria</a:t>
            </a:r>
          </a:p>
          <a:p>
            <a:endParaRPr lang="pt-BR" dirty="0"/>
          </a:p>
          <a:p>
            <a:r>
              <a:rPr lang="pt-BR" dirty="0"/>
              <a:t>Divergência de carga de trabalho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096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Auditoria a gente se comunica o tempo todo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r>
              <a:rPr lang="pt-BR" dirty="0"/>
              <a:t>Raiz de tudo está na </a:t>
            </a:r>
            <a:r>
              <a:rPr lang="pt-BR" dirty="0" err="1"/>
              <a:t>comunição</a:t>
            </a:r>
            <a:r>
              <a:rPr lang="pt-BR" dirty="0"/>
              <a:t> – motivação, eficiência e desempenho, conflitos, bom relacionamento.</a:t>
            </a:r>
          </a:p>
          <a:p>
            <a:endParaRPr lang="pt-BR" dirty="0"/>
          </a:p>
          <a:p>
            <a:r>
              <a:rPr lang="pt-BR" dirty="0"/>
              <a:t>Desempenho = Estória da pesquisa dos crachás (completar com mais)</a:t>
            </a:r>
          </a:p>
          <a:p>
            <a:endParaRPr lang="pt-BR" dirty="0"/>
          </a:p>
          <a:p>
            <a:r>
              <a:rPr lang="pt-BR" dirty="0"/>
              <a:t>Eficiência = conversar antes de pedir por escrito, conversar com o Gabinete do Relator para evitar riscos, esclarecer pontos com o auditado antes de ir para o relatório, estória da auditoria das </a:t>
            </a:r>
            <a:r>
              <a:rPr lang="pt-BR" dirty="0" err="1"/>
              <a:t>coagulopatias</a:t>
            </a:r>
            <a:endParaRPr lang="pt-BR" dirty="0"/>
          </a:p>
          <a:p>
            <a:endParaRPr lang="pt-BR" dirty="0"/>
          </a:p>
          <a:p>
            <a:r>
              <a:rPr lang="pt-BR" dirty="0"/>
              <a:t>Reuniões – pessoas brigam concordando e a coisa não avança</a:t>
            </a:r>
          </a:p>
          <a:p>
            <a:endParaRPr lang="pt-BR" dirty="0"/>
          </a:p>
          <a:p>
            <a:r>
              <a:rPr lang="pt-BR" dirty="0"/>
              <a:t>Viabilizar um trabalho de qualidade = Estória Pescadores Artesanais – ganhar confiança, falar a mesma língua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Estória da Auditoria da Oncologia – remédios aprovados em outros países e não no Brasil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Não é o que </a:t>
            </a:r>
            <a:r>
              <a:rPr lang="pt-BR" dirty="0" err="1"/>
              <a:t>vc</a:t>
            </a:r>
            <a:r>
              <a:rPr lang="pt-BR" dirty="0"/>
              <a:t> fala, mas como </a:t>
            </a:r>
            <a:r>
              <a:rPr lang="pt-BR" dirty="0" err="1"/>
              <a:t>vc</a:t>
            </a:r>
            <a:r>
              <a:rPr lang="pt-BR" dirty="0"/>
              <a:t> fala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03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Quem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722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Persuasão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Acabar um trabalho de auditoria longo que consumiu muitos dias de trabalho para afinal perceber que o auditado não está dando importância aos achados de auditoria e provavelmente não adotará as recomendações sugeridas no relatório pode ser uma experiência frustrante.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basta fazer um bom trabalho e apresentar números e raciocínios lógicos para que o auditado aceite de bom grado os pontos levantados e as propostas de soluções apresentadas, mesmo que um primeiro momento elas tenham sido sugeridas pelo próprio auditado.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auditor que tenha capacidade de persuadir aumenta a chance que o auditado dê importância aos achados detectados e aceite as sugestões produzidas durante o trabalho. </a:t>
            </a:r>
          </a:p>
          <a:p>
            <a:endParaRPr lang="pt-BR" dirty="0"/>
          </a:p>
          <a:p>
            <a:r>
              <a:rPr lang="pt-BR" dirty="0"/>
              <a:t>Estória da Auditoria das </a:t>
            </a:r>
            <a:r>
              <a:rPr lang="pt-BR" dirty="0" err="1"/>
              <a:t>Coagulopatias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897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Equilíbrio Emocional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vários momentos do trabalho de auditoria o auditor tem de possuir essa habilidade de conseguir lidar com suas emoções de uma maneira que ele não se prejudique nem prejudique o trabalho em si.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 ser o caso de uma situação mais tensa com o auditado, com algum colega de equipe, com o próprio chefe ou mesmo alguma situação fora do trabalho que exige do auditor que ele saiba gerenciar adequadamente suas emoções.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um momento de descontrole, você pode, gerar um conflito de difícil solução,  criar dificuldades para você mesmo ou até, em um caso extremo, colocar todo o trabalho a perder.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Auditoria x transito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/>
              <a:t>Negociação do projeto do FUST</a:t>
            </a:r>
          </a:p>
          <a:p>
            <a:endParaRPr lang="pt-BR" dirty="0"/>
          </a:p>
          <a:p>
            <a:r>
              <a:rPr lang="pt-BR" dirty="0"/>
              <a:t>Auditoria CPRM – auditado batendo na mesa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7B86-AAE8-40EC-AE70-C068753AD26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93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3B466-A033-43BE-B49D-D636A82FF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268580-51BF-4AFB-B5EB-A0B6E7489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6FC73-3895-4313-8EAA-D5AAD09F4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E92A90-8BFB-4D3A-9986-19D69FFE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8A3CC-1EA7-44E9-AD99-86BC8F4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13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93BB1-2B5F-42BD-A09E-4D0093E1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E45980-B8C0-48FB-8181-EB657B493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C815C8-8D80-40BB-84A3-734AC6992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46649F-D389-4438-A57E-B2481F36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4850E3-5413-42A6-AE15-58BC07A4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73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EFC099-9FA8-4429-A0CA-703F38EA9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9D5E37-4E2E-4F80-82E9-741EADF5C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62BFAD-51EF-4185-BDAC-EA4889DA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447D50-1BE2-464C-8875-94861FF1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1E2FD5-1580-4671-BA60-1E97111A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149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565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306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43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84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011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753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544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15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CF3BB-2C04-49AA-AE5D-55ED9D57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46E7F0-1F51-4E4B-BAA0-0819578A5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013BCD-10CA-47CA-BAC6-6CE2723B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1B1F8F-7F0C-42EB-A169-70C88223D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A03F79-EDD7-47AE-B1B9-1A756512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828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689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58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57E39-4263-424C-8506-339B0E07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2EBA2E-0F57-4B5E-9C52-965937908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1A22BB-AA83-44D4-9F64-01B24F4E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AEC832-8D31-4CC9-945E-FB2F776F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79FEE1-A93C-4DF9-B60F-8DE84BD8A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9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8E3A0-7E4F-49CA-A7E0-97FCC862D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D0DCBC-811B-4F3F-86BA-4224756E5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0D0032-4ACB-40B6-96D1-A47E0F060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612F76-09B1-4A8F-BC6A-16E8AA8E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009035-801A-4817-9890-857C0A94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9FAF9E-E933-4A80-8BE9-510C9943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51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B86BF-DE74-43B4-B2DE-88345DF9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6991C5-4216-4544-BE89-7E345764D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1BDFC-562F-4DD5-8709-5A0464B0E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118DFF-F9C6-4162-8CE9-4F1BD0A39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045E5A-6E0F-4665-BF81-C85CC1265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8AA7B1-B655-411A-B8DA-E0ECE8D1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12B506B-5F25-40B1-9816-D9355E5D2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3F5EA7A-5A04-4A99-AF63-3CE43322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730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426E5-02CF-4367-9817-49E49837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D5F7453-D887-4456-992C-643320B6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EEFAE01-C0F0-476F-BFE3-117A8989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52416EE-F620-4CAD-8CE2-6F79D64E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29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B1EB7D0-6767-41E4-B64B-ABC32A003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87A18CC-C7D5-46EE-AAAB-D0E36F8F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53E78D-5C8F-4683-A4F5-D9619190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369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CA3D6-AC4E-447E-BCAF-2D978860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0CF96A-D57A-483D-8660-93CC2BAC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31C4BD7-5FD6-421F-AB88-ED1406838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926331-A87A-4673-87F9-11F49DCC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88BB00-A511-4283-9FCE-80CBEF8CC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2732E4-04E0-4E49-BF11-F64DDD91C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16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1804F-643B-4F0A-B8F1-DFA26591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442F84A-6A1A-48DF-A1A5-C3852B88A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3DCEA93-F287-42FC-AEFA-556CA719B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20C77E-87C5-4F7A-8ABE-E8F86728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27B656-4EF7-40A4-814D-ED166611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1369DA-678F-42E1-B9D0-E9C910EC6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64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8C9AB33-161E-4FA5-8204-216AB70D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DA60D8-C49F-451B-A8E6-8308EDC3C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5A9F6B-092C-4442-8DBA-9C83F02E8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6254F-45AB-4820-96A1-528B1767E23C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47B017-897A-4E1F-8258-585915E48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EC8453-C911-42CD-AF42-FB1A5C822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0F451-2681-46EA-A003-25C31BCD13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44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F6832-14F8-4981-BAC7-1616AB78299F}" type="datetimeFigureOut">
              <a:rPr lang="pt-BR" smtClean="0"/>
              <a:t>30/05/2023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F032B-F5F0-42E6-8848-CED54689A8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3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de terno azul&#10;&#10;Descrição gerada automaticamente">
            <a:extLst>
              <a:ext uri="{FF2B5EF4-FFF2-40B4-BE49-F238E27FC236}">
                <a16:creationId xmlns:a16="http://schemas.microsoft.com/office/drawing/2014/main" id="{4CA4886A-1FA8-463B-9D36-FD8007657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5E9E339-E1A8-4AB2-FDD0-2D769EF44627}"/>
              </a:ext>
            </a:extLst>
          </p:cNvPr>
          <p:cNvSpPr/>
          <p:nvPr/>
        </p:nvSpPr>
        <p:spPr>
          <a:xfrm>
            <a:off x="1314450" y="933703"/>
            <a:ext cx="6515100" cy="3492500"/>
          </a:xfrm>
          <a:prstGeom prst="ellipse">
            <a:avLst/>
          </a:prstGeom>
          <a:solidFill>
            <a:srgbClr val="264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A8DBA0-A7D2-4D60-A8B4-383DCAA7B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21364"/>
            <a:ext cx="9144000" cy="705267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IMPORTÂNCIA DAS </a:t>
            </a:r>
          </a:p>
          <a:p>
            <a:r>
              <a:rPr lang="pt-B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SOFT SKILLS</a:t>
            </a:r>
          </a:p>
          <a:p>
            <a:r>
              <a:rPr lang="pt-B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PARA AUDITORES</a:t>
            </a:r>
          </a:p>
        </p:txBody>
      </p:sp>
    </p:spTree>
    <p:extLst>
      <p:ext uri="{BB962C8B-B14F-4D97-AF65-F5344CB8AC3E}">
        <p14:creationId xmlns:p14="http://schemas.microsoft.com/office/powerpoint/2010/main" val="347842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janela, mulher, no interior&#10;&#10;Descrição gerada automaticamente">
            <a:extLst>
              <a:ext uri="{FF2B5EF4-FFF2-40B4-BE49-F238E27FC236}">
                <a16:creationId xmlns:a16="http://schemas.microsoft.com/office/drawing/2014/main" id="{472004BF-612C-4D50-BA64-52943C677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1" cy="778551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A8A61C0-EC9A-491D-81A3-EF9AF4B8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" y="0"/>
            <a:ext cx="10515600" cy="1325563"/>
          </a:xfrm>
        </p:spPr>
        <p:txBody>
          <a:bodyPr/>
          <a:lstStyle/>
          <a:p>
            <a:r>
              <a:rPr lang="pt-BR" b="1" dirty="0">
                <a:latin typeface="Arial Black" panose="020B0A04020102020204" pitchFamily="34" charset="0"/>
              </a:rPr>
              <a:t>Inteligência Emocional</a:t>
            </a:r>
          </a:p>
        </p:txBody>
      </p:sp>
    </p:spTree>
    <p:extLst>
      <p:ext uri="{BB962C8B-B14F-4D97-AF65-F5344CB8AC3E}">
        <p14:creationId xmlns:p14="http://schemas.microsoft.com/office/powerpoint/2010/main" val="291184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de terno e gravata&#10;&#10;Descrição gerada automaticamente">
            <a:extLst>
              <a:ext uri="{FF2B5EF4-FFF2-40B4-BE49-F238E27FC236}">
                <a16:creationId xmlns:a16="http://schemas.microsoft.com/office/drawing/2014/main" id="{2E8CF931-EEFD-40F5-B12A-2BA5F9613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8A61C0-EC9A-491D-81A3-EF9AF4B8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/>
              <a:t>Liderança </a:t>
            </a:r>
            <a:br>
              <a:rPr lang="en-US" sz="4000" b="1"/>
            </a:br>
            <a:r>
              <a:rPr lang="en-US" sz="4000" b="1"/>
              <a:t>de equipes</a:t>
            </a:r>
            <a:br>
              <a:rPr lang="en-US" sz="4000" b="1"/>
            </a:br>
            <a:endParaRPr lang="en-US" sz="4000" b="1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258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D69AA913-5C39-4BE2-BEE1-A9E06A5DCE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481599"/>
              </p:ext>
            </p:extLst>
          </p:nvPr>
        </p:nvGraphicFramePr>
        <p:xfrm>
          <a:off x="391378" y="0"/>
          <a:ext cx="11800622" cy="6696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7A8A61C0-EC9A-491D-81A3-EF9AF4B8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3427587" cy="1325563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chemeClr val="tx2"/>
                </a:solidFill>
                <a:latin typeface="Arial Black" panose="020B0A04020102020204" pitchFamily="34" charset="0"/>
              </a:rPr>
              <a:t>Conclusão</a:t>
            </a:r>
            <a:endParaRPr lang="pt-BR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7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9CCFE1-5556-07E1-4659-0B260A0C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82" y="4668947"/>
            <a:ext cx="11196785" cy="11309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latin typeface="Arial Black" panose="020B0A04020102020204" pitchFamily="34" charset="0"/>
              </a:rPr>
              <a:t>3 </a:t>
            </a:r>
            <a:r>
              <a:rPr lang="en-US" sz="5200" dirty="0" err="1">
                <a:latin typeface="Arial Black" panose="020B0A04020102020204" pitchFamily="34" charset="0"/>
              </a:rPr>
              <a:t>Pilares</a:t>
            </a:r>
            <a:r>
              <a:rPr lang="en-US" sz="5200" dirty="0">
                <a:latin typeface="Arial Black" panose="020B0A04020102020204" pitchFamily="34" charset="0"/>
              </a:rPr>
              <a:t> do </a:t>
            </a:r>
            <a:r>
              <a:rPr lang="en-US" sz="5200" dirty="0" err="1">
                <a:latin typeface="Arial Black" panose="020B0A04020102020204" pitchFamily="34" charset="0"/>
              </a:rPr>
              <a:t>Futuro</a:t>
            </a:r>
            <a:r>
              <a:rPr lang="en-US" sz="5200" dirty="0">
                <a:latin typeface="Arial Black" panose="020B0A04020102020204" pitchFamily="34" charset="0"/>
              </a:rPr>
              <a:t> da Auditoria</a:t>
            </a:r>
            <a:endParaRPr lang="en-US" sz="5200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 descr="Pessoa com faca na mão&#10;&#10;Descrição gerada automaticamente com confiança baixa">
            <a:extLst>
              <a:ext uri="{FF2B5EF4-FFF2-40B4-BE49-F238E27FC236}">
                <a16:creationId xmlns:a16="http://schemas.microsoft.com/office/drawing/2014/main" id="{805C0DFD-F224-57E2-79E0-BCF3F55CA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r="-5" b="-5"/>
          <a:stretch/>
        </p:blipFill>
        <p:spPr>
          <a:xfrm>
            <a:off x="203682" y="181113"/>
            <a:ext cx="3797398" cy="3717071"/>
          </a:xfrm>
          <a:prstGeom prst="rect">
            <a:avLst/>
          </a:prstGeom>
        </p:spPr>
      </p:pic>
      <p:pic>
        <p:nvPicPr>
          <p:cNvPr id="5" name="Espaço Reservado para Conteúdo 4" descr="Uma imagem contendo lápis, mesa, tábua, homem&#10;&#10;Descrição gerada automaticamente">
            <a:extLst>
              <a:ext uri="{FF2B5EF4-FFF2-40B4-BE49-F238E27FC236}">
                <a16:creationId xmlns:a16="http://schemas.microsoft.com/office/drawing/2014/main" id="{D21BF484-D723-AB98-EC40-99D479072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572"/>
          <a:stretch/>
        </p:blipFill>
        <p:spPr>
          <a:xfrm>
            <a:off x="4272819" y="168811"/>
            <a:ext cx="3815005" cy="3717071"/>
          </a:xfrm>
          <a:prstGeom prst="rect">
            <a:avLst/>
          </a:prstGeom>
        </p:spPr>
      </p:pic>
      <p:pic>
        <p:nvPicPr>
          <p:cNvPr id="7" name="Imagem 6" descr="Mulher em frente a computador&#10;&#10;Descrição gerada automaticamente">
            <a:extLst>
              <a:ext uri="{FF2B5EF4-FFF2-40B4-BE49-F238E27FC236}">
                <a16:creationId xmlns:a16="http://schemas.microsoft.com/office/drawing/2014/main" id="{D5A0FAFC-7E39-8935-112B-4B503ABA1F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-2"/>
          <a:stretch/>
        </p:blipFill>
        <p:spPr>
          <a:xfrm>
            <a:off x="8238743" y="168810"/>
            <a:ext cx="3799289" cy="3717071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6991620-F92D-C2CA-7AAA-831F2C632347}"/>
              </a:ext>
            </a:extLst>
          </p:cNvPr>
          <p:cNvCxnSpPr>
            <a:cxnSpLocks/>
          </p:cNvCxnSpPr>
          <p:nvPr/>
        </p:nvCxnSpPr>
        <p:spPr>
          <a:xfrm>
            <a:off x="227315" y="4668947"/>
            <a:ext cx="117343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347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7FBAE2A-B05B-6C6C-4EEE-9AEA9D47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9E5F10F-1D8F-8608-F083-2D99D21E4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" y="0"/>
            <a:ext cx="12180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5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A61C0-EC9A-491D-81A3-EF9AF4B8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b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Soft Skills para Auditoria</a:t>
            </a:r>
            <a:endParaRPr lang="pt-BR" sz="540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Espaço Reservado para Conteúdo 4">
            <a:extLst>
              <a:ext uri="{FF2B5EF4-FFF2-40B4-BE49-F238E27FC236}">
                <a16:creationId xmlns:a16="http://schemas.microsoft.com/office/drawing/2014/main" id="{5786BE2F-028F-47D0-AC37-E3ACCF4D1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3580174"/>
              </p:ext>
            </p:extLst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121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mulher, homem, deitado&#10;&#10;Descrição gerada automaticamente">
            <a:extLst>
              <a:ext uri="{FF2B5EF4-FFF2-40B4-BE49-F238E27FC236}">
                <a16:creationId xmlns:a16="http://schemas.microsoft.com/office/drawing/2014/main" id="{C6A08B47-3891-45C7-8F6A-67429A284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8A61C0-EC9A-491D-81A3-EF9AF4B8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800" y="3650778"/>
            <a:ext cx="4394180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latin typeface="Arial Black" panose="020B0A04020102020204" pitchFamily="34" charset="0"/>
              </a:rPr>
              <a:t>Relacionamento</a:t>
            </a:r>
            <a:r>
              <a:rPr lang="en-US" sz="3600" b="1" dirty="0"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latin typeface="Arial Black" panose="020B0A04020102020204" pitchFamily="34" charset="0"/>
              </a:rPr>
              <a:t>interpessoal</a:t>
            </a:r>
            <a:br>
              <a:rPr lang="en-US" sz="4000" dirty="0"/>
            </a:br>
            <a:endParaRPr lang="en-US" sz="4000" dirty="0"/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594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3990" y="0"/>
            <a:ext cx="9144000" cy="1035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Gestão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Conflitos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Imagem 2" descr="Homem de terno e gravata com microfone na mão&#10;&#10;Descrição gerada automaticamente">
            <a:extLst>
              <a:ext uri="{FF2B5EF4-FFF2-40B4-BE49-F238E27FC236}">
                <a16:creationId xmlns:a16="http://schemas.microsoft.com/office/drawing/2014/main" id="{E7BE19ED-1007-4122-97EA-0B7A234AC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61" y="686227"/>
            <a:ext cx="10972039" cy="61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73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Imagem 3" descr="Uma imagem contendo pessoa, homem, segurando, em pé&#10;&#10;Descrição gerada automaticamente">
            <a:extLst>
              <a:ext uri="{FF2B5EF4-FFF2-40B4-BE49-F238E27FC236}">
                <a16:creationId xmlns:a16="http://schemas.microsoft.com/office/drawing/2014/main" id="{5FB72591-01A0-4028-90D1-356EA6C19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A8A61C0-EC9A-491D-81A3-EF9AF4B8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881" y="1574799"/>
            <a:ext cx="5926519" cy="11714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Comunicação</a:t>
            </a:r>
            <a:endParaRPr lang="en-US" sz="52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19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75C9C-898D-8A01-6EBB-2357464B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Mão de pessoa">
            <a:extLst>
              <a:ext uri="{FF2B5EF4-FFF2-40B4-BE49-F238E27FC236}">
                <a16:creationId xmlns:a16="http://schemas.microsoft.com/office/drawing/2014/main" id="{1E9208ED-93E1-289D-7129-2F7ECC675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ED99B21-0DE7-D76F-4C83-B384CE9A08C3}"/>
              </a:ext>
            </a:extLst>
          </p:cNvPr>
          <p:cNvSpPr txBox="1"/>
          <p:nvPr/>
        </p:nvSpPr>
        <p:spPr>
          <a:xfrm>
            <a:off x="1219200" y="1690688"/>
            <a:ext cx="3822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Escutar</a:t>
            </a:r>
          </a:p>
        </p:txBody>
      </p:sp>
    </p:spTree>
    <p:extLst>
      <p:ext uri="{BB962C8B-B14F-4D97-AF65-F5344CB8AC3E}">
        <p14:creationId xmlns:p14="http://schemas.microsoft.com/office/powerpoint/2010/main" val="45110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69C6B-5F63-3056-3354-6E237AFC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AEC3BB-250D-6822-94C8-C2AF795C6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8FF7466-709B-12DD-7690-19FDCEE71170}"/>
              </a:ext>
            </a:extLst>
          </p:cNvPr>
          <p:cNvSpPr txBox="1">
            <a:spLocks/>
          </p:cNvSpPr>
          <p:nvPr/>
        </p:nvSpPr>
        <p:spPr>
          <a:xfrm>
            <a:off x="706966" y="365125"/>
            <a:ext cx="4741333" cy="8194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Arial Black" panose="020B0A04020102020204" pitchFamily="34" charset="0"/>
              </a:rPr>
              <a:t>Persuasão</a:t>
            </a:r>
            <a:endParaRPr lang="en-US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65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14979</TotalTime>
  <Words>1203</Words>
  <Application>Microsoft Office PowerPoint</Application>
  <PresentationFormat>Widescreen</PresentationFormat>
  <Paragraphs>130</Paragraphs>
  <Slides>12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Rockwell</vt:lpstr>
      <vt:lpstr>Tema do Office</vt:lpstr>
      <vt:lpstr>1_Tema do Office</vt:lpstr>
      <vt:lpstr>Apresentação do PowerPoint</vt:lpstr>
      <vt:lpstr>3 Pilares do Futuro da Auditoria</vt:lpstr>
      <vt:lpstr>Apresentação do PowerPoint</vt:lpstr>
      <vt:lpstr>Soft Skills para Auditoria</vt:lpstr>
      <vt:lpstr>Relacionamento interpessoal </vt:lpstr>
      <vt:lpstr>Apresentação do PowerPoint</vt:lpstr>
      <vt:lpstr>Comunicação</vt:lpstr>
      <vt:lpstr>Apresentação do PowerPoint</vt:lpstr>
      <vt:lpstr>Apresentação do PowerPoint</vt:lpstr>
      <vt:lpstr>Inteligência Emocional</vt:lpstr>
      <vt:lpstr>Liderança  de equipes 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Sampaio</dc:creator>
  <cp:lastModifiedBy>Carlos Sampaio</cp:lastModifiedBy>
  <cp:revision>2</cp:revision>
  <dcterms:created xsi:type="dcterms:W3CDTF">2020-07-26T01:37:38Z</dcterms:created>
  <dcterms:modified xsi:type="dcterms:W3CDTF">2023-05-31T00:48:40Z</dcterms:modified>
</cp:coreProperties>
</file>