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1" r:id="rId6"/>
    <p:sldId id="264" r:id="rId7"/>
    <p:sldId id="263" r:id="rId8"/>
    <p:sldId id="265" r:id="rId9"/>
    <p:sldId id="266" r:id="rId10"/>
    <p:sldId id="267" r:id="rId11"/>
    <p:sldId id="268" r:id="rId12"/>
    <p:sldId id="269" r:id="rId13"/>
    <p:sldId id="262" r:id="rId14"/>
    <p:sldId id="270" r:id="rId15"/>
    <p:sldId id="271" r:id="rId16"/>
    <p:sldId id="272" r:id="rId17"/>
    <p:sldId id="274" r:id="rId18"/>
    <p:sldId id="273"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090C93-8861-46C1-AE48-27DA1668D918}" v="292" dt="2023-06-10T14:23:37.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1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Inaldo de Oliveira e Silva" userId="84e1a21e-86dc-4216-a19d-c5756ef9f46c" providerId="ADAL" clId="{9B090C93-8861-46C1-AE48-27DA1668D918}"/>
    <pc:docChg chg="undo custSel addSld delSld modSld sldOrd">
      <pc:chgData name="José Inaldo de Oliveira e Silva" userId="84e1a21e-86dc-4216-a19d-c5756ef9f46c" providerId="ADAL" clId="{9B090C93-8861-46C1-AE48-27DA1668D918}" dt="2023-06-10T14:23:37.012" v="1772"/>
      <pc:docMkLst>
        <pc:docMk/>
      </pc:docMkLst>
      <pc:sldChg chg="addSp delSp modSp add del mod">
        <pc:chgData name="José Inaldo de Oliveira e Silva" userId="84e1a21e-86dc-4216-a19d-c5756ef9f46c" providerId="ADAL" clId="{9B090C93-8861-46C1-AE48-27DA1668D918}" dt="2023-06-10T10:14:28.672" v="123" actId="47"/>
        <pc:sldMkLst>
          <pc:docMk/>
          <pc:sldMk cId="3115025958" sldId="257"/>
        </pc:sldMkLst>
        <pc:spChg chg="add mod">
          <ac:chgData name="José Inaldo de Oliveira e Silva" userId="84e1a21e-86dc-4216-a19d-c5756ef9f46c" providerId="ADAL" clId="{9B090C93-8861-46C1-AE48-27DA1668D918}" dt="2023-06-10T09:53:51.131" v="19" actId="1076"/>
          <ac:spMkLst>
            <pc:docMk/>
            <pc:sldMk cId="3115025958" sldId="257"/>
            <ac:spMk id="3" creationId="{A3C6CCF6-BF1A-5FCC-FF06-1B2F1446ACFF}"/>
          </ac:spMkLst>
        </pc:spChg>
        <pc:spChg chg="add mod">
          <ac:chgData name="José Inaldo de Oliveira e Silva" userId="84e1a21e-86dc-4216-a19d-c5756ef9f46c" providerId="ADAL" clId="{9B090C93-8861-46C1-AE48-27DA1668D918}" dt="2023-06-10T09:56:31.519" v="86" actId="1076"/>
          <ac:spMkLst>
            <pc:docMk/>
            <pc:sldMk cId="3115025958" sldId="257"/>
            <ac:spMk id="6" creationId="{78C345C7-FEAC-70CB-B143-413BC8AE93F2}"/>
          </ac:spMkLst>
        </pc:spChg>
        <pc:spChg chg="mod">
          <ac:chgData name="José Inaldo de Oliveira e Silva" userId="84e1a21e-86dc-4216-a19d-c5756ef9f46c" providerId="ADAL" clId="{9B090C93-8861-46C1-AE48-27DA1668D918}" dt="2023-06-10T09:54:11.434" v="21"/>
          <ac:spMkLst>
            <pc:docMk/>
            <pc:sldMk cId="3115025958" sldId="257"/>
            <ac:spMk id="9" creationId="{073B0520-E0E1-873C-2990-EA76754E119D}"/>
          </ac:spMkLst>
        </pc:spChg>
        <pc:spChg chg="add mod">
          <ac:chgData name="José Inaldo de Oliveira e Silva" userId="84e1a21e-86dc-4216-a19d-c5756ef9f46c" providerId="ADAL" clId="{9B090C93-8861-46C1-AE48-27DA1668D918}" dt="2023-06-10T09:56:21.187" v="85" actId="1076"/>
          <ac:spMkLst>
            <pc:docMk/>
            <pc:sldMk cId="3115025958" sldId="257"/>
            <ac:spMk id="10" creationId="{5CD9A57C-7CB1-3AF0-0D27-6C5688A82874}"/>
          </ac:spMkLst>
        </pc:spChg>
        <pc:spChg chg="del mod">
          <ac:chgData name="José Inaldo de Oliveira e Silva" userId="84e1a21e-86dc-4216-a19d-c5756ef9f46c" providerId="ADAL" clId="{9B090C93-8861-46C1-AE48-27DA1668D918}" dt="2023-06-10T09:50:34.422" v="3" actId="478"/>
          <ac:spMkLst>
            <pc:docMk/>
            <pc:sldMk cId="3115025958" sldId="257"/>
            <ac:spMk id="11" creationId="{66D9E8A2-E3E7-F7FB-B962-DCF12E24AC9A}"/>
          </ac:spMkLst>
        </pc:spChg>
      </pc:sldChg>
      <pc:sldChg chg="addSp delSp modSp add mod ord modTransition modAnim">
        <pc:chgData name="José Inaldo de Oliveira e Silva" userId="84e1a21e-86dc-4216-a19d-c5756ef9f46c" providerId="ADAL" clId="{9B090C93-8861-46C1-AE48-27DA1668D918}" dt="2023-06-10T14:20:10.649" v="1753"/>
        <pc:sldMkLst>
          <pc:docMk/>
          <pc:sldMk cId="290722448" sldId="258"/>
        </pc:sldMkLst>
        <pc:spChg chg="add mod">
          <ac:chgData name="José Inaldo de Oliveira e Silva" userId="84e1a21e-86dc-4216-a19d-c5756ef9f46c" providerId="ADAL" clId="{9B090C93-8861-46C1-AE48-27DA1668D918}" dt="2023-06-10T10:13:37.171" v="117" actId="1076"/>
          <ac:spMkLst>
            <pc:docMk/>
            <pc:sldMk cId="290722448" sldId="258"/>
            <ac:spMk id="2" creationId="{3A7FEF47-8CCE-1475-E94A-6E34A5323565}"/>
          </ac:spMkLst>
        </pc:spChg>
        <pc:spChg chg="mod">
          <ac:chgData name="José Inaldo de Oliveira e Silva" userId="84e1a21e-86dc-4216-a19d-c5756ef9f46c" providerId="ADAL" clId="{9B090C93-8861-46C1-AE48-27DA1668D918}" dt="2023-06-10T10:13:41.351" v="118" actId="1076"/>
          <ac:spMkLst>
            <pc:docMk/>
            <pc:sldMk cId="290722448" sldId="258"/>
            <ac:spMk id="3" creationId="{A3C6CCF6-BF1A-5FCC-FF06-1B2F1446ACFF}"/>
          </ac:spMkLst>
        </pc:spChg>
        <pc:spChg chg="add mod">
          <ac:chgData name="José Inaldo de Oliveira e Silva" userId="84e1a21e-86dc-4216-a19d-c5756ef9f46c" providerId="ADAL" clId="{9B090C93-8861-46C1-AE48-27DA1668D918}" dt="2023-06-10T10:14:00.666" v="120" actId="1076"/>
          <ac:spMkLst>
            <pc:docMk/>
            <pc:sldMk cId="290722448" sldId="258"/>
            <ac:spMk id="4" creationId="{ACB1CFBE-1F79-EF12-BEAD-A3E986148588}"/>
          </ac:spMkLst>
        </pc:spChg>
        <pc:spChg chg="del">
          <ac:chgData name="José Inaldo de Oliveira e Silva" userId="84e1a21e-86dc-4216-a19d-c5756ef9f46c" providerId="ADAL" clId="{9B090C93-8861-46C1-AE48-27DA1668D918}" dt="2023-06-10T10:09:36.206" v="91" actId="478"/>
          <ac:spMkLst>
            <pc:docMk/>
            <pc:sldMk cId="290722448" sldId="258"/>
            <ac:spMk id="6" creationId="{78C345C7-FEAC-70CB-B143-413BC8AE93F2}"/>
          </ac:spMkLst>
        </pc:spChg>
        <pc:spChg chg="add mod">
          <ac:chgData name="José Inaldo de Oliveira e Silva" userId="84e1a21e-86dc-4216-a19d-c5756ef9f46c" providerId="ADAL" clId="{9B090C93-8861-46C1-AE48-27DA1668D918}" dt="2023-06-10T10:14:26.984" v="122" actId="1076"/>
          <ac:spMkLst>
            <pc:docMk/>
            <pc:sldMk cId="290722448" sldId="258"/>
            <ac:spMk id="8" creationId="{C0202A95-579B-108C-31CE-2C8742A98712}"/>
          </ac:spMkLst>
        </pc:spChg>
        <pc:spChg chg="del">
          <ac:chgData name="José Inaldo de Oliveira e Silva" userId="84e1a21e-86dc-4216-a19d-c5756ef9f46c" providerId="ADAL" clId="{9B090C93-8861-46C1-AE48-27DA1668D918}" dt="2023-06-10T10:09:26.735" v="89" actId="478"/>
          <ac:spMkLst>
            <pc:docMk/>
            <pc:sldMk cId="290722448" sldId="258"/>
            <ac:spMk id="9" creationId="{073B0520-E0E1-873C-2990-EA76754E119D}"/>
          </ac:spMkLst>
        </pc:spChg>
        <pc:spChg chg="del">
          <ac:chgData name="José Inaldo de Oliveira e Silva" userId="84e1a21e-86dc-4216-a19d-c5756ef9f46c" providerId="ADAL" clId="{9B090C93-8861-46C1-AE48-27DA1668D918}" dt="2023-06-10T10:09:39.122" v="92" actId="478"/>
          <ac:spMkLst>
            <pc:docMk/>
            <pc:sldMk cId="290722448" sldId="258"/>
            <ac:spMk id="10" creationId="{5CD9A57C-7CB1-3AF0-0D27-6C5688A82874}"/>
          </ac:spMkLst>
        </pc:spChg>
        <pc:spChg chg="add mod">
          <ac:chgData name="José Inaldo de Oliveira e Silva" userId="84e1a21e-86dc-4216-a19d-c5756ef9f46c" providerId="ADAL" clId="{9B090C93-8861-46C1-AE48-27DA1668D918}" dt="2023-06-10T10:37:31.380" v="144" actId="207"/>
          <ac:spMkLst>
            <pc:docMk/>
            <pc:sldMk cId="290722448" sldId="258"/>
            <ac:spMk id="17" creationId="{A4AD4A22-A6ED-D706-28AA-9476317E7F30}"/>
          </ac:spMkLst>
        </pc:spChg>
        <pc:spChg chg="add mod">
          <ac:chgData name="José Inaldo de Oliveira e Silva" userId="84e1a21e-86dc-4216-a19d-c5756ef9f46c" providerId="ADAL" clId="{9B090C93-8861-46C1-AE48-27DA1668D918}" dt="2023-06-10T10:45:32.337" v="185" actId="20577"/>
          <ac:spMkLst>
            <pc:docMk/>
            <pc:sldMk cId="290722448" sldId="258"/>
            <ac:spMk id="19" creationId="{D0B8C614-1AD6-C586-6930-65CB3A802275}"/>
          </ac:spMkLst>
        </pc:spChg>
        <pc:spChg chg="add mod">
          <ac:chgData name="José Inaldo de Oliveira e Silva" userId="84e1a21e-86dc-4216-a19d-c5756ef9f46c" providerId="ADAL" clId="{9B090C93-8861-46C1-AE48-27DA1668D918}" dt="2023-06-10T10:53:04.266" v="330" actId="1076"/>
          <ac:spMkLst>
            <pc:docMk/>
            <pc:sldMk cId="290722448" sldId="258"/>
            <ac:spMk id="23" creationId="{547D84DE-5273-5F80-C5A1-A99851998EED}"/>
          </ac:spMkLst>
        </pc:spChg>
        <pc:spChg chg="add mod">
          <ac:chgData name="José Inaldo de Oliveira e Silva" userId="84e1a21e-86dc-4216-a19d-c5756ef9f46c" providerId="ADAL" clId="{9B090C93-8861-46C1-AE48-27DA1668D918}" dt="2023-06-10T10:54:37.495" v="386" actId="1076"/>
          <ac:spMkLst>
            <pc:docMk/>
            <pc:sldMk cId="290722448" sldId="258"/>
            <ac:spMk id="24" creationId="{6EA41D33-AB2D-D23D-82BD-A777CD63820F}"/>
          </ac:spMkLst>
        </pc:spChg>
        <pc:picChg chg="add del mod">
          <ac:chgData name="José Inaldo de Oliveira e Silva" userId="84e1a21e-86dc-4216-a19d-c5756ef9f46c" providerId="ADAL" clId="{9B090C93-8861-46C1-AE48-27DA1668D918}" dt="2023-06-10T10:11:20.486" v="107" actId="1076"/>
          <ac:picMkLst>
            <pc:docMk/>
            <pc:sldMk cId="290722448" sldId="258"/>
            <ac:picMk id="5" creationId="{58E2C2FF-5EB3-71AB-433C-B0FA05C46EDA}"/>
          </ac:picMkLst>
        </pc:picChg>
        <pc:picChg chg="mod">
          <ac:chgData name="José Inaldo de Oliveira e Silva" userId="84e1a21e-86dc-4216-a19d-c5756ef9f46c" providerId="ADAL" clId="{9B090C93-8861-46C1-AE48-27DA1668D918}" dt="2023-06-10T10:11:12.668" v="105" actId="1076"/>
          <ac:picMkLst>
            <pc:docMk/>
            <pc:sldMk cId="290722448" sldId="258"/>
            <ac:picMk id="7" creationId="{E3345D44-C083-F5CE-CB16-8CA235EF98E7}"/>
          </ac:picMkLst>
        </pc:picChg>
        <pc:picChg chg="add mod">
          <ac:chgData name="José Inaldo de Oliveira e Silva" userId="84e1a21e-86dc-4216-a19d-c5756ef9f46c" providerId="ADAL" clId="{9B090C93-8861-46C1-AE48-27DA1668D918}" dt="2023-06-10T10:30:05.761" v="133" actId="1076"/>
          <ac:picMkLst>
            <pc:docMk/>
            <pc:sldMk cId="290722448" sldId="258"/>
            <ac:picMk id="13" creationId="{98C49062-5F3F-846A-4F61-67D9FBAAEB54}"/>
          </ac:picMkLst>
        </pc:picChg>
        <pc:picChg chg="add mod">
          <ac:chgData name="José Inaldo de Oliveira e Silva" userId="84e1a21e-86dc-4216-a19d-c5756ef9f46c" providerId="ADAL" clId="{9B090C93-8861-46C1-AE48-27DA1668D918}" dt="2023-06-10T10:48:18.686" v="191" actId="14100"/>
          <ac:picMkLst>
            <pc:docMk/>
            <pc:sldMk cId="290722448" sldId="258"/>
            <ac:picMk id="22" creationId="{5154A04D-C102-F1BA-B230-118762EF427B}"/>
          </ac:picMkLst>
        </pc:picChg>
        <pc:picChg chg="add mod">
          <ac:chgData name="José Inaldo de Oliveira e Silva" userId="84e1a21e-86dc-4216-a19d-c5756ef9f46c" providerId="ADAL" clId="{9B090C93-8861-46C1-AE48-27DA1668D918}" dt="2023-06-10T11:03:46.673" v="399" actId="14100"/>
          <ac:picMkLst>
            <pc:docMk/>
            <pc:sldMk cId="290722448" sldId="258"/>
            <ac:picMk id="26" creationId="{973C6AD4-4290-9A4E-BF3C-E2C24D7EFC18}"/>
          </ac:picMkLst>
        </pc:picChg>
        <pc:picChg chg="add mod">
          <ac:chgData name="José Inaldo de Oliveira e Silva" userId="84e1a21e-86dc-4216-a19d-c5756ef9f46c" providerId="ADAL" clId="{9B090C93-8861-46C1-AE48-27DA1668D918}" dt="2023-06-10T11:07:31.945" v="409" actId="14100"/>
          <ac:picMkLst>
            <pc:docMk/>
            <pc:sldMk cId="290722448" sldId="258"/>
            <ac:picMk id="28" creationId="{E4F87131-4C87-FE9D-D4D3-554A345DEE23}"/>
          </ac:picMkLst>
        </pc:picChg>
      </pc:sldChg>
      <pc:sldChg chg="delSp modSp add del mod">
        <pc:chgData name="José Inaldo de Oliveira e Silva" userId="84e1a21e-86dc-4216-a19d-c5756ef9f46c" providerId="ADAL" clId="{9B090C93-8861-46C1-AE48-27DA1668D918}" dt="2023-06-10T10:14:30.551" v="124" actId="47"/>
        <pc:sldMkLst>
          <pc:docMk/>
          <pc:sldMk cId="2802353569" sldId="259"/>
        </pc:sldMkLst>
        <pc:spChg chg="del">
          <ac:chgData name="José Inaldo de Oliveira e Silva" userId="84e1a21e-86dc-4216-a19d-c5756ef9f46c" providerId="ADAL" clId="{9B090C93-8861-46C1-AE48-27DA1668D918}" dt="2023-06-10T10:09:58.855" v="94" actId="478"/>
          <ac:spMkLst>
            <pc:docMk/>
            <pc:sldMk cId="2802353569" sldId="259"/>
            <ac:spMk id="3" creationId="{A3C6CCF6-BF1A-5FCC-FF06-1B2F1446ACFF}"/>
          </ac:spMkLst>
        </pc:spChg>
        <pc:spChg chg="mod">
          <ac:chgData name="José Inaldo de Oliveira e Silva" userId="84e1a21e-86dc-4216-a19d-c5756ef9f46c" providerId="ADAL" clId="{9B090C93-8861-46C1-AE48-27DA1668D918}" dt="2023-06-10T10:10:05.033" v="95" actId="1076"/>
          <ac:spMkLst>
            <pc:docMk/>
            <pc:sldMk cId="2802353569" sldId="259"/>
            <ac:spMk id="6" creationId="{78C345C7-FEAC-70CB-B143-413BC8AE93F2}"/>
          </ac:spMkLst>
        </pc:spChg>
        <pc:spChg chg="del">
          <ac:chgData name="José Inaldo de Oliveira e Silva" userId="84e1a21e-86dc-4216-a19d-c5756ef9f46c" providerId="ADAL" clId="{9B090C93-8861-46C1-AE48-27DA1668D918}" dt="2023-06-10T10:09:55.306" v="93" actId="478"/>
          <ac:spMkLst>
            <pc:docMk/>
            <pc:sldMk cId="2802353569" sldId="259"/>
            <ac:spMk id="9" creationId="{073B0520-E0E1-873C-2990-EA76754E119D}"/>
          </ac:spMkLst>
        </pc:spChg>
        <pc:spChg chg="mod">
          <ac:chgData name="José Inaldo de Oliveira e Silva" userId="84e1a21e-86dc-4216-a19d-c5756ef9f46c" providerId="ADAL" clId="{9B090C93-8861-46C1-AE48-27DA1668D918}" dt="2023-06-10T10:10:10.208" v="96" actId="1076"/>
          <ac:spMkLst>
            <pc:docMk/>
            <pc:sldMk cId="2802353569" sldId="259"/>
            <ac:spMk id="10" creationId="{5CD9A57C-7CB1-3AF0-0D27-6C5688A82874}"/>
          </ac:spMkLst>
        </pc:spChg>
      </pc:sldChg>
      <pc:sldChg chg="addSp delSp modSp add mod ord modTransition modAnim">
        <pc:chgData name="José Inaldo de Oliveira e Silva" userId="84e1a21e-86dc-4216-a19d-c5756ef9f46c" providerId="ADAL" clId="{9B090C93-8861-46C1-AE48-27DA1668D918}" dt="2023-06-10T14:21:14.306" v="1758"/>
        <pc:sldMkLst>
          <pc:docMk/>
          <pc:sldMk cId="3886603261" sldId="259"/>
        </pc:sldMkLst>
        <pc:spChg chg="add mod">
          <ac:chgData name="José Inaldo de Oliveira e Silva" userId="84e1a21e-86dc-4216-a19d-c5756ef9f46c" providerId="ADAL" clId="{9B090C93-8861-46C1-AE48-27DA1668D918}" dt="2023-06-10T11:35:14.665" v="877" actId="1076"/>
          <ac:spMkLst>
            <pc:docMk/>
            <pc:sldMk cId="3886603261" sldId="259"/>
            <ac:spMk id="4" creationId="{D4289DF0-0904-65BB-F86A-999E607C2BD7}"/>
          </ac:spMkLst>
        </pc:spChg>
        <pc:spChg chg="add mod">
          <ac:chgData name="José Inaldo de Oliveira e Silva" userId="84e1a21e-86dc-4216-a19d-c5756ef9f46c" providerId="ADAL" clId="{9B090C93-8861-46C1-AE48-27DA1668D918}" dt="2023-06-10T11:35:01.104" v="874" actId="1076"/>
          <ac:spMkLst>
            <pc:docMk/>
            <pc:sldMk cId="3886603261" sldId="259"/>
            <ac:spMk id="8" creationId="{7C406646-45FF-0A09-CD32-63F4667B9CE7}"/>
          </ac:spMkLst>
        </pc:spChg>
        <pc:spChg chg="mod">
          <ac:chgData name="José Inaldo de Oliveira e Silva" userId="84e1a21e-86dc-4216-a19d-c5756ef9f46c" providerId="ADAL" clId="{9B090C93-8861-46C1-AE48-27DA1668D918}" dt="2023-06-10T11:22:52.710" v="775" actId="1076"/>
          <ac:spMkLst>
            <pc:docMk/>
            <pc:sldMk cId="3886603261" sldId="259"/>
            <ac:spMk id="9" creationId="{073B0520-E0E1-873C-2990-EA76754E119D}"/>
          </ac:spMkLst>
        </pc:spChg>
        <pc:spChg chg="mod">
          <ac:chgData name="José Inaldo de Oliveira e Silva" userId="84e1a21e-86dc-4216-a19d-c5756ef9f46c" providerId="ADAL" clId="{9B090C93-8861-46C1-AE48-27DA1668D918}" dt="2023-06-10T11:32:49.996" v="863" actId="1076"/>
          <ac:spMkLst>
            <pc:docMk/>
            <pc:sldMk cId="3886603261" sldId="259"/>
            <ac:spMk id="11" creationId="{66D9E8A2-E3E7-F7FB-B962-DCF12E24AC9A}"/>
          </ac:spMkLst>
        </pc:spChg>
        <pc:spChg chg="add del">
          <ac:chgData name="José Inaldo de Oliveira e Silva" userId="84e1a21e-86dc-4216-a19d-c5756ef9f46c" providerId="ADAL" clId="{9B090C93-8861-46C1-AE48-27DA1668D918}" dt="2023-06-10T11:35:16.025" v="878" actId="22"/>
          <ac:spMkLst>
            <pc:docMk/>
            <pc:sldMk cId="3886603261" sldId="259"/>
            <ac:spMk id="13" creationId="{1171F6F7-9491-ACDF-E62B-0132838CCFAB}"/>
          </ac:spMkLst>
        </pc:spChg>
        <pc:spChg chg="add mod">
          <ac:chgData name="José Inaldo de Oliveira e Silva" userId="84e1a21e-86dc-4216-a19d-c5756ef9f46c" providerId="ADAL" clId="{9B090C93-8861-46C1-AE48-27DA1668D918}" dt="2023-06-10T11:35:49.685" v="902" actId="1076"/>
          <ac:spMkLst>
            <pc:docMk/>
            <pc:sldMk cId="3886603261" sldId="259"/>
            <ac:spMk id="17" creationId="{FC919174-6096-E158-BE0D-A1AF13446EA7}"/>
          </ac:spMkLst>
        </pc:spChg>
        <pc:picChg chg="add mod">
          <ac:chgData name="José Inaldo de Oliveira e Silva" userId="84e1a21e-86dc-4216-a19d-c5756ef9f46c" providerId="ADAL" clId="{9B090C93-8861-46C1-AE48-27DA1668D918}" dt="2023-06-10T11:23:22.831" v="779" actId="1076"/>
          <ac:picMkLst>
            <pc:docMk/>
            <pc:sldMk cId="3886603261" sldId="259"/>
            <ac:picMk id="2" creationId="{77AACEF7-B0D6-73B2-9A6E-0BC5E0E5373A}"/>
          </ac:picMkLst>
        </pc:picChg>
        <pc:picChg chg="del">
          <ac:chgData name="José Inaldo de Oliveira e Silva" userId="84e1a21e-86dc-4216-a19d-c5756ef9f46c" providerId="ADAL" clId="{9B090C93-8861-46C1-AE48-27DA1668D918}" dt="2023-06-10T11:20:44.334" v="762" actId="478"/>
          <ac:picMkLst>
            <pc:docMk/>
            <pc:sldMk cId="3886603261" sldId="259"/>
            <ac:picMk id="5" creationId="{58E2C2FF-5EB3-71AB-433C-B0FA05C46EDA}"/>
          </ac:picMkLst>
        </pc:picChg>
        <pc:picChg chg="del">
          <ac:chgData name="José Inaldo de Oliveira e Silva" userId="84e1a21e-86dc-4216-a19d-c5756ef9f46c" providerId="ADAL" clId="{9B090C93-8861-46C1-AE48-27DA1668D918}" dt="2023-06-10T11:20:47.226" v="763" actId="478"/>
          <ac:picMkLst>
            <pc:docMk/>
            <pc:sldMk cId="3886603261" sldId="259"/>
            <ac:picMk id="7" creationId="{E3345D44-C083-F5CE-CB16-8CA235EF98E7}"/>
          </ac:picMkLst>
        </pc:picChg>
      </pc:sldChg>
      <pc:sldChg chg="addSp delSp modSp add mod ord modTransition modAnim">
        <pc:chgData name="José Inaldo de Oliveira e Silva" userId="84e1a21e-86dc-4216-a19d-c5756ef9f46c" providerId="ADAL" clId="{9B090C93-8861-46C1-AE48-27DA1668D918}" dt="2023-06-10T14:20:57.171" v="1757"/>
        <pc:sldMkLst>
          <pc:docMk/>
          <pc:sldMk cId="2402132206" sldId="260"/>
        </pc:sldMkLst>
        <pc:spChg chg="add mod">
          <ac:chgData name="José Inaldo de Oliveira e Silva" userId="84e1a21e-86dc-4216-a19d-c5756ef9f46c" providerId="ADAL" clId="{9B090C93-8861-46C1-AE48-27DA1668D918}" dt="2023-06-10T11:19:21.827" v="760" actId="14100"/>
          <ac:spMkLst>
            <pc:docMk/>
            <pc:sldMk cId="2402132206" sldId="260"/>
            <ac:spMk id="2" creationId="{DFC3FCBC-F98F-42A7-8BDA-D151C077B678}"/>
          </ac:spMkLst>
        </pc:spChg>
        <pc:spChg chg="add mod">
          <ac:chgData name="José Inaldo de Oliveira e Silva" userId="84e1a21e-86dc-4216-a19d-c5756ef9f46c" providerId="ADAL" clId="{9B090C93-8861-46C1-AE48-27DA1668D918}" dt="2023-06-10T11:19:04.210" v="759" actId="20577"/>
          <ac:spMkLst>
            <pc:docMk/>
            <pc:sldMk cId="2402132206" sldId="260"/>
            <ac:spMk id="3" creationId="{7FBF0663-B602-7B4B-CDD4-F2160548BC2C}"/>
          </ac:spMkLst>
        </pc:spChg>
        <pc:spChg chg="add mod">
          <ac:chgData name="José Inaldo de Oliveira e Silva" userId="84e1a21e-86dc-4216-a19d-c5756ef9f46c" providerId="ADAL" clId="{9B090C93-8861-46C1-AE48-27DA1668D918}" dt="2023-06-10T14:05:25.561" v="1507" actId="207"/>
          <ac:spMkLst>
            <pc:docMk/>
            <pc:sldMk cId="2402132206" sldId="260"/>
            <ac:spMk id="4" creationId="{0D65744A-E77A-0718-5E61-D0D1AA029EB6}"/>
          </ac:spMkLst>
        </pc:spChg>
        <pc:spChg chg="mod">
          <ac:chgData name="José Inaldo de Oliveira e Silva" userId="84e1a21e-86dc-4216-a19d-c5756ef9f46c" providerId="ADAL" clId="{9B090C93-8861-46C1-AE48-27DA1668D918}" dt="2023-06-10T11:11:19.958" v="652" actId="1076"/>
          <ac:spMkLst>
            <pc:docMk/>
            <pc:sldMk cId="2402132206" sldId="260"/>
            <ac:spMk id="9" creationId="{073B0520-E0E1-873C-2990-EA76754E119D}"/>
          </ac:spMkLst>
        </pc:spChg>
        <pc:spChg chg="del">
          <ac:chgData name="José Inaldo de Oliveira e Silva" userId="84e1a21e-86dc-4216-a19d-c5756ef9f46c" providerId="ADAL" clId="{9B090C93-8861-46C1-AE48-27DA1668D918}" dt="2023-06-10T11:10:28.545" v="592" actId="478"/>
          <ac:spMkLst>
            <pc:docMk/>
            <pc:sldMk cId="2402132206" sldId="260"/>
            <ac:spMk id="11" creationId="{66D9E8A2-E3E7-F7FB-B962-DCF12E24AC9A}"/>
          </ac:spMkLst>
        </pc:spChg>
      </pc:sldChg>
      <pc:sldChg chg="addSp delSp modSp add mod modTransition modAnim">
        <pc:chgData name="José Inaldo de Oliveira e Silva" userId="84e1a21e-86dc-4216-a19d-c5756ef9f46c" providerId="ADAL" clId="{9B090C93-8861-46C1-AE48-27DA1668D918}" dt="2023-06-10T14:21:33.912" v="1760"/>
        <pc:sldMkLst>
          <pc:docMk/>
          <pc:sldMk cId="2132937483" sldId="261"/>
        </pc:sldMkLst>
        <pc:spChg chg="add del mod">
          <ac:chgData name="José Inaldo de Oliveira e Silva" userId="84e1a21e-86dc-4216-a19d-c5756ef9f46c" providerId="ADAL" clId="{9B090C93-8861-46C1-AE48-27DA1668D918}" dt="2023-06-10T11:37:56.164" v="904"/>
          <ac:spMkLst>
            <pc:docMk/>
            <pc:sldMk cId="2132937483" sldId="261"/>
            <ac:spMk id="3" creationId="{920B22A0-7FC8-594A-911F-15540E916473}"/>
          </ac:spMkLst>
        </pc:spChg>
        <pc:spChg chg="add del mod">
          <ac:chgData name="José Inaldo de Oliveira e Silva" userId="84e1a21e-86dc-4216-a19d-c5756ef9f46c" providerId="ADAL" clId="{9B090C93-8861-46C1-AE48-27DA1668D918}" dt="2023-06-10T11:37:56.164" v="904"/>
          <ac:spMkLst>
            <pc:docMk/>
            <pc:sldMk cId="2132937483" sldId="261"/>
            <ac:spMk id="4" creationId="{2535CA60-1582-1DCB-DC1F-3D89D0602AD5}"/>
          </ac:spMkLst>
        </pc:spChg>
        <pc:spChg chg="add del mod">
          <ac:chgData name="José Inaldo de Oliveira e Silva" userId="84e1a21e-86dc-4216-a19d-c5756ef9f46c" providerId="ADAL" clId="{9B090C93-8861-46C1-AE48-27DA1668D918}" dt="2023-06-10T11:37:56.164" v="904"/>
          <ac:spMkLst>
            <pc:docMk/>
            <pc:sldMk cId="2132937483" sldId="261"/>
            <ac:spMk id="5" creationId="{AF08DAD2-5A08-4CFC-7E97-C7A5194BBEC1}"/>
          </ac:spMkLst>
        </pc:spChg>
        <pc:spChg chg="add del mod">
          <ac:chgData name="José Inaldo de Oliveira e Silva" userId="84e1a21e-86dc-4216-a19d-c5756ef9f46c" providerId="ADAL" clId="{9B090C93-8861-46C1-AE48-27DA1668D918}" dt="2023-06-10T11:37:56.164" v="904"/>
          <ac:spMkLst>
            <pc:docMk/>
            <pc:sldMk cId="2132937483" sldId="261"/>
            <ac:spMk id="6" creationId="{62B9ABE9-4186-2A7B-5277-1767C48B9474}"/>
          </ac:spMkLst>
        </pc:spChg>
        <pc:spChg chg="add del mod">
          <ac:chgData name="José Inaldo de Oliveira e Silva" userId="84e1a21e-86dc-4216-a19d-c5756ef9f46c" providerId="ADAL" clId="{9B090C93-8861-46C1-AE48-27DA1668D918}" dt="2023-06-10T11:37:56.164" v="904"/>
          <ac:spMkLst>
            <pc:docMk/>
            <pc:sldMk cId="2132937483" sldId="261"/>
            <ac:spMk id="7" creationId="{4279C3A4-F41E-1D39-BED3-395A5692FDDD}"/>
          </ac:spMkLst>
        </pc:spChg>
        <pc:spChg chg="add mod">
          <ac:chgData name="José Inaldo de Oliveira e Silva" userId="84e1a21e-86dc-4216-a19d-c5756ef9f46c" providerId="ADAL" clId="{9B090C93-8861-46C1-AE48-27DA1668D918}" dt="2023-06-10T11:39:48.412" v="913" actId="207"/>
          <ac:spMkLst>
            <pc:docMk/>
            <pc:sldMk cId="2132937483" sldId="261"/>
            <ac:spMk id="8" creationId="{FB9CAFE3-A494-B7CA-D0B4-CED09F3776B1}"/>
          </ac:spMkLst>
        </pc:spChg>
        <pc:spChg chg="add mod">
          <ac:chgData name="José Inaldo de Oliveira e Silva" userId="84e1a21e-86dc-4216-a19d-c5756ef9f46c" providerId="ADAL" clId="{9B090C93-8861-46C1-AE48-27DA1668D918}" dt="2023-06-10T11:39:29.639" v="911" actId="207"/>
          <ac:spMkLst>
            <pc:docMk/>
            <pc:sldMk cId="2132937483" sldId="261"/>
            <ac:spMk id="10" creationId="{B0820CDF-4D5F-85B9-4561-03E232457755}"/>
          </ac:spMkLst>
        </pc:spChg>
        <pc:spChg chg="mod">
          <ac:chgData name="José Inaldo de Oliveira e Silva" userId="84e1a21e-86dc-4216-a19d-c5756ef9f46c" providerId="ADAL" clId="{9B090C93-8861-46C1-AE48-27DA1668D918}" dt="2023-06-10T11:39:03.778" v="908" actId="1076"/>
          <ac:spMkLst>
            <pc:docMk/>
            <pc:sldMk cId="2132937483" sldId="261"/>
            <ac:spMk id="11" creationId="{66D9E8A2-E3E7-F7FB-B962-DCF12E24AC9A}"/>
          </ac:spMkLst>
        </pc:spChg>
        <pc:spChg chg="add mod">
          <ac:chgData name="José Inaldo de Oliveira e Silva" userId="84e1a21e-86dc-4216-a19d-c5756ef9f46c" providerId="ADAL" clId="{9B090C93-8861-46C1-AE48-27DA1668D918}" dt="2023-06-10T11:40:54.379" v="919" actId="207"/>
          <ac:spMkLst>
            <pc:docMk/>
            <pc:sldMk cId="2132937483" sldId="261"/>
            <ac:spMk id="13" creationId="{39A9E3FE-934B-2592-D537-F809F5695C2B}"/>
          </ac:spMkLst>
        </pc:spChg>
        <pc:spChg chg="add mod">
          <ac:chgData name="José Inaldo de Oliveira e Silva" userId="84e1a21e-86dc-4216-a19d-c5756ef9f46c" providerId="ADAL" clId="{9B090C93-8861-46C1-AE48-27DA1668D918}" dt="2023-06-10T11:43:40.504" v="940" actId="115"/>
          <ac:spMkLst>
            <pc:docMk/>
            <pc:sldMk cId="2132937483" sldId="261"/>
            <ac:spMk id="15" creationId="{698C7C5F-0B2E-3FDC-9CBE-ACA85E5C1F20}"/>
          </ac:spMkLst>
        </pc:spChg>
        <pc:spChg chg="add mod">
          <ac:chgData name="José Inaldo de Oliveira e Silva" userId="84e1a21e-86dc-4216-a19d-c5756ef9f46c" providerId="ADAL" clId="{9B090C93-8861-46C1-AE48-27DA1668D918}" dt="2023-06-10T12:05:34.378" v="956" actId="20577"/>
          <ac:spMkLst>
            <pc:docMk/>
            <pc:sldMk cId="2132937483" sldId="261"/>
            <ac:spMk id="17" creationId="{69DEB638-8F89-6FFB-425D-22D109BA93FF}"/>
          </ac:spMkLst>
        </pc:spChg>
      </pc:sldChg>
      <pc:sldChg chg="addSp modSp add mod modTransition modAnim">
        <pc:chgData name="José Inaldo de Oliveira e Silva" userId="84e1a21e-86dc-4216-a19d-c5756ef9f46c" providerId="ADAL" clId="{9B090C93-8861-46C1-AE48-27DA1668D918}" dt="2023-06-10T14:23:00.877" v="1768"/>
        <pc:sldMkLst>
          <pc:docMk/>
          <pc:sldMk cId="1202235488" sldId="262"/>
        </pc:sldMkLst>
        <pc:spChg chg="add mod">
          <ac:chgData name="José Inaldo de Oliveira e Silva" userId="84e1a21e-86dc-4216-a19d-c5756ef9f46c" providerId="ADAL" clId="{9B090C93-8861-46C1-AE48-27DA1668D918}" dt="2023-06-10T13:45:56.745" v="1370" actId="1076"/>
          <ac:spMkLst>
            <pc:docMk/>
            <pc:sldMk cId="1202235488" sldId="262"/>
            <ac:spMk id="3" creationId="{ABDC8621-8148-FAD9-3D1E-CA0FAA0FCE7A}"/>
          </ac:spMkLst>
        </pc:spChg>
        <pc:spChg chg="add mod">
          <ac:chgData name="José Inaldo de Oliveira e Silva" userId="84e1a21e-86dc-4216-a19d-c5756ef9f46c" providerId="ADAL" clId="{9B090C93-8861-46C1-AE48-27DA1668D918}" dt="2023-06-10T13:46:03.292" v="1371" actId="1076"/>
          <ac:spMkLst>
            <pc:docMk/>
            <pc:sldMk cId="1202235488" sldId="262"/>
            <ac:spMk id="4" creationId="{6A95E8B9-9770-FF13-3F1C-4A78532D3692}"/>
          </ac:spMkLst>
        </pc:spChg>
        <pc:spChg chg="add mod">
          <ac:chgData name="José Inaldo de Oliveira e Silva" userId="84e1a21e-86dc-4216-a19d-c5756ef9f46c" providerId="ADAL" clId="{9B090C93-8861-46C1-AE48-27DA1668D918}" dt="2023-06-10T13:46:08.119" v="1372" actId="1076"/>
          <ac:spMkLst>
            <pc:docMk/>
            <pc:sldMk cId="1202235488" sldId="262"/>
            <ac:spMk id="5" creationId="{0AB958A7-2DD7-A31C-75D4-8148D4620B5B}"/>
          </ac:spMkLst>
        </pc:spChg>
        <pc:spChg chg="add mod">
          <ac:chgData name="José Inaldo de Oliveira e Silva" userId="84e1a21e-86dc-4216-a19d-c5756ef9f46c" providerId="ADAL" clId="{9B090C93-8861-46C1-AE48-27DA1668D918}" dt="2023-06-10T13:46:12.925" v="1373" actId="1076"/>
          <ac:spMkLst>
            <pc:docMk/>
            <pc:sldMk cId="1202235488" sldId="262"/>
            <ac:spMk id="6" creationId="{9AF84322-9F66-4077-C198-E8BE29E327CA}"/>
          </ac:spMkLst>
        </pc:spChg>
        <pc:spChg chg="mod">
          <ac:chgData name="José Inaldo de Oliveira e Silva" userId="84e1a21e-86dc-4216-a19d-c5756ef9f46c" providerId="ADAL" clId="{9B090C93-8861-46C1-AE48-27DA1668D918}" dt="2023-06-10T13:45:53.415" v="1369" actId="1076"/>
          <ac:spMkLst>
            <pc:docMk/>
            <pc:sldMk cId="1202235488" sldId="262"/>
            <ac:spMk id="11" creationId="{66D9E8A2-E3E7-F7FB-B962-DCF12E24AC9A}"/>
          </ac:spMkLst>
        </pc:spChg>
        <pc:picChg chg="add mod">
          <ac:chgData name="José Inaldo de Oliveira e Silva" userId="84e1a21e-86dc-4216-a19d-c5756ef9f46c" providerId="ADAL" clId="{9B090C93-8861-46C1-AE48-27DA1668D918}" dt="2023-06-10T13:46:46.046" v="1378" actId="14100"/>
          <ac:picMkLst>
            <pc:docMk/>
            <pc:sldMk cId="1202235488" sldId="262"/>
            <ac:picMk id="7" creationId="{9F90DB22-E342-A6CB-8CDB-4BA84E8F328B}"/>
          </ac:picMkLst>
        </pc:picChg>
      </pc:sldChg>
      <pc:sldChg chg="addSp delSp modSp add mod modTransition delAnim modAnim">
        <pc:chgData name="José Inaldo de Oliveira e Silva" userId="84e1a21e-86dc-4216-a19d-c5756ef9f46c" providerId="ADAL" clId="{9B090C93-8861-46C1-AE48-27DA1668D918}" dt="2023-06-10T14:21:53.826" v="1762"/>
        <pc:sldMkLst>
          <pc:docMk/>
          <pc:sldMk cId="3072636531" sldId="263"/>
        </pc:sldMkLst>
        <pc:spChg chg="add mod">
          <ac:chgData name="José Inaldo de Oliveira e Silva" userId="84e1a21e-86dc-4216-a19d-c5756ef9f46c" providerId="ADAL" clId="{9B090C93-8861-46C1-AE48-27DA1668D918}" dt="2023-06-10T12:09:41.112" v="992" actId="255"/>
          <ac:spMkLst>
            <pc:docMk/>
            <pc:sldMk cId="3072636531" sldId="263"/>
            <ac:spMk id="3" creationId="{EC123D58-A1B5-9FD8-8C42-4C53F0C71455}"/>
          </ac:spMkLst>
        </pc:spChg>
        <pc:spChg chg="add mod">
          <ac:chgData name="José Inaldo de Oliveira e Silva" userId="84e1a21e-86dc-4216-a19d-c5756ef9f46c" providerId="ADAL" clId="{9B090C93-8861-46C1-AE48-27DA1668D918}" dt="2023-06-10T12:18:01.787" v="1056" actId="1076"/>
          <ac:spMkLst>
            <pc:docMk/>
            <pc:sldMk cId="3072636531" sldId="263"/>
            <ac:spMk id="4" creationId="{502C37C1-408D-2582-F5EE-DF36AEAF4B22}"/>
          </ac:spMkLst>
        </pc:spChg>
        <pc:spChg chg="add mod">
          <ac:chgData name="José Inaldo de Oliveira e Silva" userId="84e1a21e-86dc-4216-a19d-c5756ef9f46c" providerId="ADAL" clId="{9B090C93-8861-46C1-AE48-27DA1668D918}" dt="2023-06-10T12:17:58.962" v="1055" actId="1076"/>
          <ac:spMkLst>
            <pc:docMk/>
            <pc:sldMk cId="3072636531" sldId="263"/>
            <ac:spMk id="5" creationId="{2056E2D9-F2F4-0AA9-56C7-631210724E93}"/>
          </ac:spMkLst>
        </pc:spChg>
        <pc:spChg chg="add mod">
          <ac:chgData name="José Inaldo de Oliveira e Silva" userId="84e1a21e-86dc-4216-a19d-c5756ef9f46c" providerId="ADAL" clId="{9B090C93-8861-46C1-AE48-27DA1668D918}" dt="2023-06-10T12:17:55.562" v="1054" actId="1076"/>
          <ac:spMkLst>
            <pc:docMk/>
            <pc:sldMk cId="3072636531" sldId="263"/>
            <ac:spMk id="6" creationId="{4FCD7E7F-C172-F38F-CE1A-6786E3853E76}"/>
          </ac:spMkLst>
        </pc:spChg>
        <pc:spChg chg="add mod">
          <ac:chgData name="José Inaldo de Oliveira e Silva" userId="84e1a21e-86dc-4216-a19d-c5756ef9f46c" providerId="ADAL" clId="{9B090C93-8861-46C1-AE48-27DA1668D918}" dt="2023-06-10T12:17:52.350" v="1053" actId="1076"/>
          <ac:spMkLst>
            <pc:docMk/>
            <pc:sldMk cId="3072636531" sldId="263"/>
            <ac:spMk id="7" creationId="{8063BFBE-C19F-912C-71CB-0E3A8771BD86}"/>
          </ac:spMkLst>
        </pc:spChg>
        <pc:spChg chg="del">
          <ac:chgData name="José Inaldo de Oliveira e Silva" userId="84e1a21e-86dc-4216-a19d-c5756ef9f46c" providerId="ADAL" clId="{9B090C93-8861-46C1-AE48-27DA1668D918}" dt="2023-06-10T12:06:01.062" v="959" actId="478"/>
          <ac:spMkLst>
            <pc:docMk/>
            <pc:sldMk cId="3072636531" sldId="263"/>
            <ac:spMk id="8" creationId="{FB9CAFE3-A494-B7CA-D0B4-CED09F3776B1}"/>
          </ac:spMkLst>
        </pc:spChg>
        <pc:spChg chg="del">
          <ac:chgData name="José Inaldo de Oliveira e Silva" userId="84e1a21e-86dc-4216-a19d-c5756ef9f46c" providerId="ADAL" clId="{9B090C93-8861-46C1-AE48-27DA1668D918}" dt="2023-06-10T12:05:55.887" v="958" actId="478"/>
          <ac:spMkLst>
            <pc:docMk/>
            <pc:sldMk cId="3072636531" sldId="263"/>
            <ac:spMk id="13" creationId="{39A9E3FE-934B-2592-D537-F809F5695C2B}"/>
          </ac:spMkLst>
        </pc:spChg>
        <pc:spChg chg="del">
          <ac:chgData name="José Inaldo de Oliveira e Silva" userId="84e1a21e-86dc-4216-a19d-c5756ef9f46c" providerId="ADAL" clId="{9B090C93-8861-46C1-AE48-27DA1668D918}" dt="2023-06-10T12:06:06.321" v="960" actId="478"/>
          <ac:spMkLst>
            <pc:docMk/>
            <pc:sldMk cId="3072636531" sldId="263"/>
            <ac:spMk id="15" creationId="{698C7C5F-0B2E-3FDC-9CBE-ACA85E5C1F20}"/>
          </ac:spMkLst>
        </pc:spChg>
        <pc:spChg chg="del">
          <ac:chgData name="José Inaldo de Oliveira e Silva" userId="84e1a21e-86dc-4216-a19d-c5756ef9f46c" providerId="ADAL" clId="{9B090C93-8861-46C1-AE48-27DA1668D918}" dt="2023-06-10T12:06:10.411" v="961" actId="478"/>
          <ac:spMkLst>
            <pc:docMk/>
            <pc:sldMk cId="3072636531" sldId="263"/>
            <ac:spMk id="17" creationId="{69DEB638-8F89-6FFB-425D-22D109BA93FF}"/>
          </ac:spMkLst>
        </pc:spChg>
      </pc:sldChg>
      <pc:sldChg chg="addSp modSp add mod ord modTransition modAnim">
        <pc:chgData name="José Inaldo de Oliveira e Silva" userId="84e1a21e-86dc-4216-a19d-c5756ef9f46c" providerId="ADAL" clId="{9B090C93-8861-46C1-AE48-27DA1668D918}" dt="2023-06-10T14:21:45.186" v="1761"/>
        <pc:sldMkLst>
          <pc:docMk/>
          <pc:sldMk cId="2868366857" sldId="264"/>
        </pc:sldMkLst>
        <pc:spChg chg="add mod">
          <ac:chgData name="José Inaldo de Oliveira e Silva" userId="84e1a21e-86dc-4216-a19d-c5756ef9f46c" providerId="ADAL" clId="{9B090C93-8861-46C1-AE48-27DA1668D918}" dt="2023-06-10T12:08:27.450" v="983" actId="1076"/>
          <ac:spMkLst>
            <pc:docMk/>
            <pc:sldMk cId="2868366857" sldId="264"/>
            <ac:spMk id="3" creationId="{F2E23260-3393-F5DC-43BB-76BE7D051A20}"/>
          </ac:spMkLst>
        </pc:spChg>
      </pc:sldChg>
      <pc:sldChg chg="addSp delSp modSp add mod modTransition delAnim modAnim">
        <pc:chgData name="José Inaldo de Oliveira e Silva" userId="84e1a21e-86dc-4216-a19d-c5756ef9f46c" providerId="ADAL" clId="{9B090C93-8861-46C1-AE48-27DA1668D918}" dt="2023-06-10T14:22:05.378" v="1763"/>
        <pc:sldMkLst>
          <pc:docMk/>
          <pc:sldMk cId="2500809410" sldId="265"/>
        </pc:sldMkLst>
        <pc:spChg chg="del">
          <ac:chgData name="José Inaldo de Oliveira e Silva" userId="84e1a21e-86dc-4216-a19d-c5756ef9f46c" providerId="ADAL" clId="{9B090C93-8861-46C1-AE48-27DA1668D918}" dt="2023-06-10T12:14:51.072" v="1031" actId="478"/>
          <ac:spMkLst>
            <pc:docMk/>
            <pc:sldMk cId="2500809410" sldId="265"/>
            <ac:spMk id="3" creationId="{EC123D58-A1B5-9FD8-8C42-4C53F0C71455}"/>
          </ac:spMkLst>
        </pc:spChg>
        <pc:spChg chg="del">
          <ac:chgData name="José Inaldo de Oliveira e Silva" userId="84e1a21e-86dc-4216-a19d-c5756ef9f46c" providerId="ADAL" clId="{9B090C93-8861-46C1-AE48-27DA1668D918}" dt="2023-06-10T12:14:53.832" v="1032" actId="478"/>
          <ac:spMkLst>
            <pc:docMk/>
            <pc:sldMk cId="2500809410" sldId="265"/>
            <ac:spMk id="4" creationId="{502C37C1-408D-2582-F5EE-DF36AEAF4B22}"/>
          </ac:spMkLst>
        </pc:spChg>
        <pc:spChg chg="del">
          <ac:chgData name="José Inaldo de Oliveira e Silva" userId="84e1a21e-86dc-4216-a19d-c5756ef9f46c" providerId="ADAL" clId="{9B090C93-8861-46C1-AE48-27DA1668D918}" dt="2023-06-10T12:14:57.867" v="1033" actId="478"/>
          <ac:spMkLst>
            <pc:docMk/>
            <pc:sldMk cId="2500809410" sldId="265"/>
            <ac:spMk id="5" creationId="{2056E2D9-F2F4-0AA9-56C7-631210724E93}"/>
          </ac:spMkLst>
        </pc:spChg>
        <pc:spChg chg="add mod">
          <ac:chgData name="José Inaldo de Oliveira e Silva" userId="84e1a21e-86dc-4216-a19d-c5756ef9f46c" providerId="ADAL" clId="{9B090C93-8861-46C1-AE48-27DA1668D918}" dt="2023-06-10T12:19:28.390" v="1074" actId="207"/>
          <ac:spMkLst>
            <pc:docMk/>
            <pc:sldMk cId="2500809410" sldId="265"/>
            <ac:spMk id="6" creationId="{D05A2EBF-DAC5-9698-11FA-D4EB52A38B91}"/>
          </ac:spMkLst>
        </pc:spChg>
        <pc:spChg chg="add mod">
          <ac:chgData name="José Inaldo de Oliveira e Silva" userId="84e1a21e-86dc-4216-a19d-c5756ef9f46c" providerId="ADAL" clId="{9B090C93-8861-46C1-AE48-27DA1668D918}" dt="2023-06-10T12:21:31.406" v="1093" actId="20577"/>
          <ac:spMkLst>
            <pc:docMk/>
            <pc:sldMk cId="2500809410" sldId="265"/>
            <ac:spMk id="7" creationId="{93232544-4BF5-48D5-8241-E088044944B9}"/>
          </ac:spMkLst>
        </pc:spChg>
        <pc:spChg chg="add mod">
          <ac:chgData name="José Inaldo de Oliveira e Silva" userId="84e1a21e-86dc-4216-a19d-c5756ef9f46c" providerId="ADAL" clId="{9B090C93-8861-46C1-AE48-27DA1668D918}" dt="2023-06-10T12:28:05.908" v="1116" actId="1076"/>
          <ac:spMkLst>
            <pc:docMk/>
            <pc:sldMk cId="2500809410" sldId="265"/>
            <ac:spMk id="13" creationId="{36199A6F-A0E1-5BB5-3E40-C936BF126B27}"/>
          </ac:spMkLst>
        </pc:spChg>
      </pc:sldChg>
      <pc:sldChg chg="addSp delSp modSp add mod modTransition delAnim modAnim">
        <pc:chgData name="José Inaldo de Oliveira e Silva" userId="84e1a21e-86dc-4216-a19d-c5756ef9f46c" providerId="ADAL" clId="{9B090C93-8861-46C1-AE48-27DA1668D918}" dt="2023-06-10T14:22:14.071" v="1764"/>
        <pc:sldMkLst>
          <pc:docMk/>
          <pc:sldMk cId="3095034728" sldId="266"/>
        </pc:sldMkLst>
        <pc:spChg chg="add mod">
          <ac:chgData name="José Inaldo de Oliveira e Silva" userId="84e1a21e-86dc-4216-a19d-c5756ef9f46c" providerId="ADAL" clId="{9B090C93-8861-46C1-AE48-27DA1668D918}" dt="2023-06-10T13:32:37.199" v="1280" actId="1076"/>
          <ac:spMkLst>
            <pc:docMk/>
            <pc:sldMk cId="3095034728" sldId="266"/>
            <ac:spMk id="3" creationId="{1DCFB83A-DF86-46C0-1104-90C9BBF8F490}"/>
          </ac:spMkLst>
        </pc:spChg>
        <pc:spChg chg="add mod">
          <ac:chgData name="José Inaldo de Oliveira e Silva" userId="84e1a21e-86dc-4216-a19d-c5756ef9f46c" providerId="ADAL" clId="{9B090C93-8861-46C1-AE48-27DA1668D918}" dt="2023-06-10T13:32:42.834" v="1282" actId="1076"/>
          <ac:spMkLst>
            <pc:docMk/>
            <pc:sldMk cId="3095034728" sldId="266"/>
            <ac:spMk id="4" creationId="{5F1092D0-9EE9-B7C9-35F4-00C2618902B6}"/>
          </ac:spMkLst>
        </pc:spChg>
        <pc:spChg chg="add mod">
          <ac:chgData name="José Inaldo de Oliveira e Silva" userId="84e1a21e-86dc-4216-a19d-c5756ef9f46c" providerId="ADAL" clId="{9B090C93-8861-46C1-AE48-27DA1668D918}" dt="2023-06-10T13:32:49.683" v="1284" actId="1076"/>
          <ac:spMkLst>
            <pc:docMk/>
            <pc:sldMk cId="3095034728" sldId="266"/>
            <ac:spMk id="5" creationId="{46B3C473-A583-38E8-A6C8-2624B51149A9}"/>
          </ac:spMkLst>
        </pc:spChg>
        <pc:spChg chg="del">
          <ac:chgData name="José Inaldo de Oliveira e Silva" userId="84e1a21e-86dc-4216-a19d-c5756ef9f46c" providerId="ADAL" clId="{9B090C93-8861-46C1-AE48-27DA1668D918}" dt="2023-06-10T12:28:28.401" v="1118" actId="478"/>
          <ac:spMkLst>
            <pc:docMk/>
            <pc:sldMk cId="3095034728" sldId="266"/>
            <ac:spMk id="6" creationId="{D05A2EBF-DAC5-9698-11FA-D4EB52A38B91}"/>
          </ac:spMkLst>
        </pc:spChg>
        <pc:spChg chg="del">
          <ac:chgData name="José Inaldo de Oliveira e Silva" userId="84e1a21e-86dc-4216-a19d-c5756ef9f46c" providerId="ADAL" clId="{9B090C93-8861-46C1-AE48-27DA1668D918}" dt="2023-06-10T12:28:30.293" v="1119" actId="478"/>
          <ac:spMkLst>
            <pc:docMk/>
            <pc:sldMk cId="3095034728" sldId="266"/>
            <ac:spMk id="7" creationId="{93232544-4BF5-48D5-8241-E088044944B9}"/>
          </ac:spMkLst>
        </pc:spChg>
        <pc:spChg chg="add mod">
          <ac:chgData name="José Inaldo de Oliveira e Silva" userId="84e1a21e-86dc-4216-a19d-c5756ef9f46c" providerId="ADAL" clId="{9B090C93-8861-46C1-AE48-27DA1668D918}" dt="2023-06-10T13:35:11.840" v="1312" actId="1076"/>
          <ac:spMkLst>
            <pc:docMk/>
            <pc:sldMk cId="3095034728" sldId="266"/>
            <ac:spMk id="8" creationId="{7A008AD0-F284-B953-FFEE-893FCFE4773C}"/>
          </ac:spMkLst>
        </pc:spChg>
        <pc:spChg chg="mod">
          <ac:chgData name="José Inaldo de Oliveira e Silva" userId="84e1a21e-86dc-4216-a19d-c5756ef9f46c" providerId="ADAL" clId="{9B090C93-8861-46C1-AE48-27DA1668D918}" dt="2023-06-10T13:35:49.185" v="1318" actId="1076"/>
          <ac:spMkLst>
            <pc:docMk/>
            <pc:sldMk cId="3095034728" sldId="266"/>
            <ac:spMk id="9" creationId="{073B0520-E0E1-873C-2990-EA76754E119D}"/>
          </ac:spMkLst>
        </pc:spChg>
        <pc:spChg chg="del">
          <ac:chgData name="José Inaldo de Oliveira e Silva" userId="84e1a21e-86dc-4216-a19d-c5756ef9f46c" providerId="ADAL" clId="{9B090C93-8861-46C1-AE48-27DA1668D918}" dt="2023-06-10T12:28:32.357" v="1120" actId="478"/>
          <ac:spMkLst>
            <pc:docMk/>
            <pc:sldMk cId="3095034728" sldId="266"/>
            <ac:spMk id="13" creationId="{36199A6F-A0E1-5BB5-3E40-C936BF126B27}"/>
          </ac:spMkLst>
        </pc:spChg>
        <pc:spChg chg="add mod">
          <ac:chgData name="José Inaldo de Oliveira e Silva" userId="84e1a21e-86dc-4216-a19d-c5756ef9f46c" providerId="ADAL" clId="{9B090C93-8861-46C1-AE48-27DA1668D918}" dt="2023-06-10T13:37:06.034" v="1341" actId="1076"/>
          <ac:spMkLst>
            <pc:docMk/>
            <pc:sldMk cId="3095034728" sldId="266"/>
            <ac:spMk id="17" creationId="{BD5B5B1B-2A19-9C74-4AA4-CB8EDCEA73B2}"/>
          </ac:spMkLst>
        </pc:spChg>
        <pc:spChg chg="add del">
          <ac:chgData name="José Inaldo de Oliveira e Silva" userId="84e1a21e-86dc-4216-a19d-c5756ef9f46c" providerId="ADAL" clId="{9B090C93-8861-46C1-AE48-27DA1668D918}" dt="2023-06-10T13:35:49.834" v="1319" actId="22"/>
          <ac:spMkLst>
            <pc:docMk/>
            <pc:sldMk cId="3095034728" sldId="266"/>
            <ac:spMk id="21" creationId="{52E1830F-7BD3-341B-CEDD-01CE8055C29D}"/>
          </ac:spMkLst>
        </pc:spChg>
        <pc:spChg chg="add mod">
          <ac:chgData name="José Inaldo de Oliveira e Silva" userId="84e1a21e-86dc-4216-a19d-c5756ef9f46c" providerId="ADAL" clId="{9B090C93-8861-46C1-AE48-27DA1668D918}" dt="2023-06-10T13:37:00.200" v="1340" actId="1076"/>
          <ac:spMkLst>
            <pc:docMk/>
            <pc:sldMk cId="3095034728" sldId="266"/>
            <ac:spMk id="23" creationId="{11C7E90E-B1F9-0202-BF5D-C2DEF3E996D9}"/>
          </ac:spMkLst>
        </pc:spChg>
      </pc:sldChg>
      <pc:sldChg chg="addSp delSp modSp add mod modTransition delAnim modAnim">
        <pc:chgData name="José Inaldo de Oliveira e Silva" userId="84e1a21e-86dc-4216-a19d-c5756ef9f46c" providerId="ADAL" clId="{9B090C93-8861-46C1-AE48-27DA1668D918}" dt="2023-06-10T14:22:22.584" v="1765"/>
        <pc:sldMkLst>
          <pc:docMk/>
          <pc:sldMk cId="2788092978" sldId="267"/>
        </pc:sldMkLst>
        <pc:spChg chg="del">
          <ac:chgData name="José Inaldo de Oliveira e Silva" userId="84e1a21e-86dc-4216-a19d-c5756ef9f46c" providerId="ADAL" clId="{9B090C93-8861-46C1-AE48-27DA1668D918}" dt="2023-06-10T12:34:33.883" v="1166" actId="478"/>
          <ac:spMkLst>
            <pc:docMk/>
            <pc:sldMk cId="2788092978" sldId="267"/>
            <ac:spMk id="10" creationId="{B0820CDF-4D5F-85B9-4561-03E232457755}"/>
          </ac:spMkLst>
        </pc:spChg>
        <pc:picChg chg="add mod">
          <ac:chgData name="José Inaldo de Oliveira e Silva" userId="84e1a21e-86dc-4216-a19d-c5756ef9f46c" providerId="ADAL" clId="{9B090C93-8861-46C1-AE48-27DA1668D918}" dt="2023-06-10T12:35:11.854" v="1173" actId="14100"/>
          <ac:picMkLst>
            <pc:docMk/>
            <pc:sldMk cId="2788092978" sldId="267"/>
            <ac:picMk id="3" creationId="{3D8D2D14-3046-8ED4-2F75-02FF69362DF1}"/>
          </ac:picMkLst>
        </pc:picChg>
      </pc:sldChg>
      <pc:sldChg chg="addSp modSp add mod modTransition modAnim">
        <pc:chgData name="José Inaldo de Oliveira e Silva" userId="84e1a21e-86dc-4216-a19d-c5756ef9f46c" providerId="ADAL" clId="{9B090C93-8861-46C1-AE48-27DA1668D918}" dt="2023-06-10T14:22:31.931" v="1766"/>
        <pc:sldMkLst>
          <pc:docMk/>
          <pc:sldMk cId="3626370734" sldId="268"/>
        </pc:sldMkLst>
        <pc:spChg chg="add mod">
          <ac:chgData name="José Inaldo de Oliveira e Silva" userId="84e1a21e-86dc-4216-a19d-c5756ef9f46c" providerId="ADAL" clId="{9B090C93-8861-46C1-AE48-27DA1668D918}" dt="2023-06-10T12:37:34.301" v="1182" actId="20577"/>
          <ac:spMkLst>
            <pc:docMk/>
            <pc:sldMk cId="3626370734" sldId="268"/>
            <ac:spMk id="4" creationId="{20E154F4-A5AE-4C24-F4AE-3945EF8A0389}"/>
          </ac:spMkLst>
        </pc:spChg>
        <pc:spChg chg="add mod">
          <ac:chgData name="José Inaldo de Oliveira e Silva" userId="84e1a21e-86dc-4216-a19d-c5756ef9f46c" providerId="ADAL" clId="{9B090C93-8861-46C1-AE48-27DA1668D918}" dt="2023-06-10T12:38:36.558" v="1189" actId="115"/>
          <ac:spMkLst>
            <pc:docMk/>
            <pc:sldMk cId="3626370734" sldId="268"/>
            <ac:spMk id="6" creationId="{E0BA1589-B983-6F11-4A19-908420051DE5}"/>
          </ac:spMkLst>
        </pc:spChg>
        <pc:spChg chg="add mod">
          <ac:chgData name="José Inaldo de Oliveira e Silva" userId="84e1a21e-86dc-4216-a19d-c5756ef9f46c" providerId="ADAL" clId="{9B090C93-8861-46C1-AE48-27DA1668D918}" dt="2023-06-10T12:41:33.261" v="1199" actId="20577"/>
          <ac:spMkLst>
            <pc:docMk/>
            <pc:sldMk cId="3626370734" sldId="268"/>
            <ac:spMk id="8" creationId="{7A9E02D4-8E8B-E044-7F70-1064F04030E0}"/>
          </ac:spMkLst>
        </pc:spChg>
        <pc:spChg chg="add mod">
          <ac:chgData name="José Inaldo de Oliveira e Silva" userId="84e1a21e-86dc-4216-a19d-c5756ef9f46c" providerId="ADAL" clId="{9B090C93-8861-46C1-AE48-27DA1668D918}" dt="2023-06-10T12:42:41.676" v="1210" actId="20577"/>
          <ac:spMkLst>
            <pc:docMk/>
            <pc:sldMk cId="3626370734" sldId="268"/>
            <ac:spMk id="15" creationId="{D0481CF1-EEF7-AD2D-0AD8-B54B458A08E5}"/>
          </ac:spMkLst>
        </pc:spChg>
        <pc:spChg chg="add mod">
          <ac:chgData name="José Inaldo de Oliveira e Silva" userId="84e1a21e-86dc-4216-a19d-c5756ef9f46c" providerId="ADAL" clId="{9B090C93-8861-46C1-AE48-27DA1668D918}" dt="2023-06-10T12:45:54.124" v="1219" actId="20577"/>
          <ac:spMkLst>
            <pc:docMk/>
            <pc:sldMk cId="3626370734" sldId="268"/>
            <ac:spMk id="19" creationId="{E9AE4D2E-FE04-4655-B508-ABCB9CD5F3E0}"/>
          </ac:spMkLst>
        </pc:spChg>
        <pc:spChg chg="add mod">
          <ac:chgData name="José Inaldo de Oliveira e Silva" userId="84e1a21e-86dc-4216-a19d-c5756ef9f46c" providerId="ADAL" clId="{9B090C93-8861-46C1-AE48-27DA1668D918}" dt="2023-06-10T12:46:54.536" v="1227" actId="115"/>
          <ac:spMkLst>
            <pc:docMk/>
            <pc:sldMk cId="3626370734" sldId="268"/>
            <ac:spMk id="22" creationId="{A1443A62-7CD2-6AA0-D434-26771BAEEF1A}"/>
          </ac:spMkLst>
        </pc:spChg>
      </pc:sldChg>
      <pc:sldChg chg="addSp delSp modSp add mod modTransition modAnim">
        <pc:chgData name="José Inaldo de Oliveira e Silva" userId="84e1a21e-86dc-4216-a19d-c5756ef9f46c" providerId="ADAL" clId="{9B090C93-8861-46C1-AE48-27DA1668D918}" dt="2023-06-10T14:22:47.671" v="1767"/>
        <pc:sldMkLst>
          <pc:docMk/>
          <pc:sldMk cId="857350121" sldId="269"/>
        </pc:sldMkLst>
        <pc:spChg chg="del">
          <ac:chgData name="José Inaldo de Oliveira e Silva" userId="84e1a21e-86dc-4216-a19d-c5756ef9f46c" providerId="ADAL" clId="{9B090C93-8861-46C1-AE48-27DA1668D918}" dt="2023-06-10T12:47:09.678" v="1228" actId="478"/>
          <ac:spMkLst>
            <pc:docMk/>
            <pc:sldMk cId="857350121" sldId="269"/>
            <ac:spMk id="4" creationId="{20E154F4-A5AE-4C24-F4AE-3945EF8A0389}"/>
          </ac:spMkLst>
        </pc:spChg>
        <pc:spChg chg="add mod">
          <ac:chgData name="José Inaldo de Oliveira e Silva" userId="84e1a21e-86dc-4216-a19d-c5756ef9f46c" providerId="ADAL" clId="{9B090C93-8861-46C1-AE48-27DA1668D918}" dt="2023-06-10T12:58:36.177" v="1244"/>
          <ac:spMkLst>
            <pc:docMk/>
            <pc:sldMk cId="857350121" sldId="269"/>
            <ac:spMk id="5" creationId="{B194AA1F-9654-D185-F1CE-4EA5F6D59FB9}"/>
          </ac:spMkLst>
        </pc:spChg>
        <pc:spChg chg="del">
          <ac:chgData name="José Inaldo de Oliveira e Silva" userId="84e1a21e-86dc-4216-a19d-c5756ef9f46c" providerId="ADAL" clId="{9B090C93-8861-46C1-AE48-27DA1668D918}" dt="2023-06-10T12:47:11.877" v="1229" actId="478"/>
          <ac:spMkLst>
            <pc:docMk/>
            <pc:sldMk cId="857350121" sldId="269"/>
            <ac:spMk id="6" creationId="{E0BA1589-B983-6F11-4A19-908420051DE5}"/>
          </ac:spMkLst>
        </pc:spChg>
        <pc:spChg chg="add del mod">
          <ac:chgData name="José Inaldo de Oliveira e Silva" userId="84e1a21e-86dc-4216-a19d-c5756ef9f46c" providerId="ADAL" clId="{9B090C93-8861-46C1-AE48-27DA1668D918}" dt="2023-06-10T12:58:44.672" v="1246"/>
          <ac:spMkLst>
            <pc:docMk/>
            <pc:sldMk cId="857350121" sldId="269"/>
            <ac:spMk id="7" creationId="{B824F39B-A717-AC06-0B8A-25016B22A0C9}"/>
          </ac:spMkLst>
        </pc:spChg>
        <pc:spChg chg="add mod">
          <ac:chgData name="José Inaldo de Oliveira e Silva" userId="84e1a21e-86dc-4216-a19d-c5756ef9f46c" providerId="ADAL" clId="{9B090C93-8861-46C1-AE48-27DA1668D918}" dt="2023-06-10T13:00:40.042" v="1271" actId="255"/>
          <ac:spMkLst>
            <pc:docMk/>
            <pc:sldMk cId="857350121" sldId="269"/>
            <ac:spMk id="15" creationId="{AB667AB2-7FF4-5F2E-E180-C3509A5D584F}"/>
          </ac:spMkLst>
        </pc:spChg>
        <pc:spChg chg="add mod">
          <ac:chgData name="José Inaldo de Oliveira e Silva" userId="84e1a21e-86dc-4216-a19d-c5756ef9f46c" providerId="ADAL" clId="{9B090C93-8861-46C1-AE48-27DA1668D918}" dt="2023-06-10T13:01:58.736" v="1279" actId="207"/>
          <ac:spMkLst>
            <pc:docMk/>
            <pc:sldMk cId="857350121" sldId="269"/>
            <ac:spMk id="19" creationId="{F0C4CFEC-CB2B-70CB-6D7C-E9E6B40FF200}"/>
          </ac:spMkLst>
        </pc:spChg>
        <pc:picChg chg="add del">
          <ac:chgData name="José Inaldo de Oliveira e Silva" userId="84e1a21e-86dc-4216-a19d-c5756ef9f46c" providerId="ADAL" clId="{9B090C93-8861-46C1-AE48-27DA1668D918}" dt="2023-06-10T12:58:53.425" v="1248"/>
          <ac:picMkLst>
            <pc:docMk/>
            <pc:sldMk cId="857350121" sldId="269"/>
            <ac:picMk id="8" creationId="{938CB2F7-2A74-40A6-3232-777433D59152}"/>
          </ac:picMkLst>
        </pc:picChg>
      </pc:sldChg>
      <pc:sldChg chg="addSp modSp add mod modTransition modAnim">
        <pc:chgData name="José Inaldo de Oliveira e Silva" userId="84e1a21e-86dc-4216-a19d-c5756ef9f46c" providerId="ADAL" clId="{9B090C93-8861-46C1-AE48-27DA1668D918}" dt="2023-06-10T14:23:10.692" v="1769"/>
        <pc:sldMkLst>
          <pc:docMk/>
          <pc:sldMk cId="3884462640" sldId="270"/>
        </pc:sldMkLst>
        <pc:picChg chg="add mod">
          <ac:chgData name="José Inaldo de Oliveira e Silva" userId="84e1a21e-86dc-4216-a19d-c5756ef9f46c" providerId="ADAL" clId="{9B090C93-8861-46C1-AE48-27DA1668D918}" dt="2023-06-10T13:48:17.104" v="1384" actId="14100"/>
          <ac:picMkLst>
            <pc:docMk/>
            <pc:sldMk cId="3884462640" sldId="270"/>
            <ac:picMk id="3" creationId="{3EE0A0DD-006E-8045-6490-2EC2B0E012FE}"/>
          </ac:picMkLst>
        </pc:picChg>
      </pc:sldChg>
      <pc:sldChg chg="addSp modSp add mod modTransition modAnim">
        <pc:chgData name="José Inaldo de Oliveira e Silva" userId="84e1a21e-86dc-4216-a19d-c5756ef9f46c" providerId="ADAL" clId="{9B090C93-8861-46C1-AE48-27DA1668D918}" dt="2023-06-10T14:23:20.781" v="1770"/>
        <pc:sldMkLst>
          <pc:docMk/>
          <pc:sldMk cId="1461375785" sldId="271"/>
        </pc:sldMkLst>
        <pc:spChg chg="add mod">
          <ac:chgData name="José Inaldo de Oliveira e Silva" userId="84e1a21e-86dc-4216-a19d-c5756ef9f46c" providerId="ADAL" clId="{9B090C93-8861-46C1-AE48-27DA1668D918}" dt="2023-06-10T13:56:18.497" v="1428" actId="1076"/>
          <ac:spMkLst>
            <pc:docMk/>
            <pc:sldMk cId="1461375785" sldId="271"/>
            <ac:spMk id="3" creationId="{95712750-9274-E9BB-ADA4-1090182CB260}"/>
          </ac:spMkLst>
        </pc:spChg>
        <pc:spChg chg="add mod">
          <ac:chgData name="José Inaldo de Oliveira e Silva" userId="84e1a21e-86dc-4216-a19d-c5756ef9f46c" providerId="ADAL" clId="{9B090C93-8861-46C1-AE48-27DA1668D918}" dt="2023-06-10T13:56:14.128" v="1427" actId="1076"/>
          <ac:spMkLst>
            <pc:docMk/>
            <pc:sldMk cId="1461375785" sldId="271"/>
            <ac:spMk id="4" creationId="{00708218-5A2A-55E1-76C5-CF85D7958A1B}"/>
          </ac:spMkLst>
        </pc:spChg>
        <pc:spChg chg="add mod">
          <ac:chgData name="José Inaldo de Oliveira e Silva" userId="84e1a21e-86dc-4216-a19d-c5756ef9f46c" providerId="ADAL" clId="{9B090C93-8861-46C1-AE48-27DA1668D918}" dt="2023-06-10T13:56:10.492" v="1426" actId="1076"/>
          <ac:spMkLst>
            <pc:docMk/>
            <pc:sldMk cId="1461375785" sldId="271"/>
            <ac:spMk id="5" creationId="{9DBDBF0A-D4CB-09A6-8159-5A3455509A28}"/>
          </ac:spMkLst>
        </pc:spChg>
        <pc:spChg chg="mod">
          <ac:chgData name="José Inaldo de Oliveira e Silva" userId="84e1a21e-86dc-4216-a19d-c5756ef9f46c" providerId="ADAL" clId="{9B090C93-8861-46C1-AE48-27DA1668D918}" dt="2023-06-10T13:54:56.925" v="1412" actId="1076"/>
          <ac:spMkLst>
            <pc:docMk/>
            <pc:sldMk cId="1461375785" sldId="271"/>
            <ac:spMk id="11" creationId="{66D9E8A2-E3E7-F7FB-B962-DCF12E24AC9A}"/>
          </ac:spMkLst>
        </pc:spChg>
        <pc:picChg chg="add mod">
          <ac:chgData name="José Inaldo de Oliveira e Silva" userId="84e1a21e-86dc-4216-a19d-c5756ef9f46c" providerId="ADAL" clId="{9B090C93-8861-46C1-AE48-27DA1668D918}" dt="2023-06-10T13:56:07.244" v="1425" actId="1076"/>
          <ac:picMkLst>
            <pc:docMk/>
            <pc:sldMk cId="1461375785" sldId="271"/>
            <ac:picMk id="6" creationId="{4B85CCFF-AF60-F346-99AE-378B64C0CB32}"/>
          </ac:picMkLst>
        </pc:picChg>
      </pc:sldChg>
      <pc:sldChg chg="addSp modSp add mod modTransition">
        <pc:chgData name="José Inaldo de Oliveira e Silva" userId="84e1a21e-86dc-4216-a19d-c5756ef9f46c" providerId="ADAL" clId="{9B090C93-8861-46C1-AE48-27DA1668D918}" dt="2023-06-10T14:23:27.310" v="1771"/>
        <pc:sldMkLst>
          <pc:docMk/>
          <pc:sldMk cId="1362565029" sldId="272"/>
        </pc:sldMkLst>
        <pc:picChg chg="add mod">
          <ac:chgData name="José Inaldo de Oliveira e Silva" userId="84e1a21e-86dc-4216-a19d-c5756ef9f46c" providerId="ADAL" clId="{9B090C93-8861-46C1-AE48-27DA1668D918}" dt="2023-06-10T13:59:29.573" v="1447" actId="14100"/>
          <ac:picMkLst>
            <pc:docMk/>
            <pc:sldMk cId="1362565029" sldId="272"/>
            <ac:picMk id="3" creationId="{9A196D62-3836-6E74-167C-57C23E10628E}"/>
          </ac:picMkLst>
        </pc:picChg>
      </pc:sldChg>
      <pc:sldChg chg="addSp delSp modSp add mod modAnim">
        <pc:chgData name="José Inaldo de Oliveira e Silva" userId="84e1a21e-86dc-4216-a19d-c5756ef9f46c" providerId="ADAL" clId="{9B090C93-8861-46C1-AE48-27DA1668D918}" dt="2023-06-10T14:18:40.796" v="1752"/>
        <pc:sldMkLst>
          <pc:docMk/>
          <pc:sldMk cId="1429807860" sldId="273"/>
        </pc:sldMkLst>
        <pc:spChg chg="add mod">
          <ac:chgData name="José Inaldo de Oliveira e Silva" userId="84e1a21e-86dc-4216-a19d-c5756ef9f46c" providerId="ADAL" clId="{9B090C93-8861-46C1-AE48-27DA1668D918}" dt="2023-06-10T14:08:47.253" v="1720" actId="20577"/>
          <ac:spMkLst>
            <pc:docMk/>
            <pc:sldMk cId="1429807860" sldId="273"/>
            <ac:spMk id="3" creationId="{B8AD4286-D266-2E52-9B0B-C83828D421F2}"/>
          </ac:spMkLst>
        </pc:spChg>
        <pc:spChg chg="add del mod">
          <ac:chgData name="José Inaldo de Oliveira e Silva" userId="84e1a21e-86dc-4216-a19d-c5756ef9f46c" providerId="ADAL" clId="{9B090C93-8861-46C1-AE48-27DA1668D918}" dt="2023-06-10T14:06:35.996" v="1572" actId="1076"/>
          <ac:spMkLst>
            <pc:docMk/>
            <pc:sldMk cId="1429807860" sldId="273"/>
            <ac:spMk id="11" creationId="{66D9E8A2-E3E7-F7FB-B962-DCF12E24AC9A}"/>
          </ac:spMkLst>
        </pc:spChg>
      </pc:sldChg>
      <pc:sldChg chg="addSp modSp add del mod setBg">
        <pc:chgData name="José Inaldo de Oliveira e Silva" userId="84e1a21e-86dc-4216-a19d-c5756ef9f46c" providerId="ADAL" clId="{9B090C93-8861-46C1-AE48-27DA1668D918}" dt="2023-06-10T13:59:31.697" v="1448" actId="47"/>
        <pc:sldMkLst>
          <pc:docMk/>
          <pc:sldMk cId="1135848544" sldId="274"/>
        </pc:sldMkLst>
        <pc:picChg chg="add mod">
          <ac:chgData name="José Inaldo de Oliveira e Silva" userId="84e1a21e-86dc-4216-a19d-c5756ef9f46c" providerId="ADAL" clId="{9B090C93-8861-46C1-AE48-27DA1668D918}" dt="2023-06-10T13:59:02.039" v="1442" actId="14100"/>
          <ac:picMkLst>
            <pc:docMk/>
            <pc:sldMk cId="1135848544" sldId="274"/>
            <ac:picMk id="2" creationId="{940763E8-4E3E-C20F-92C1-7CE125399979}"/>
          </ac:picMkLst>
        </pc:picChg>
        <pc:picChg chg="add mod">
          <ac:chgData name="José Inaldo de Oliveira e Silva" userId="84e1a21e-86dc-4216-a19d-c5756ef9f46c" providerId="ADAL" clId="{9B090C93-8861-46C1-AE48-27DA1668D918}" dt="2023-06-10T13:58:59.301" v="1441" actId="14100"/>
          <ac:picMkLst>
            <pc:docMk/>
            <pc:sldMk cId="1135848544" sldId="274"/>
            <ac:picMk id="3" creationId="{E6CD635C-3FEF-5445-DFB7-6CF9BEAE8C24}"/>
          </ac:picMkLst>
        </pc:picChg>
      </pc:sldChg>
      <pc:sldChg chg="addSp modSp add mod ord modTransition">
        <pc:chgData name="José Inaldo de Oliveira e Silva" userId="84e1a21e-86dc-4216-a19d-c5756ef9f46c" providerId="ADAL" clId="{9B090C93-8861-46C1-AE48-27DA1668D918}" dt="2023-06-10T14:23:37.012" v="1772"/>
        <pc:sldMkLst>
          <pc:docMk/>
          <pc:sldMk cId="3187808872" sldId="274"/>
        </pc:sldMkLst>
        <pc:picChg chg="add mod">
          <ac:chgData name="José Inaldo de Oliveira e Silva" userId="84e1a21e-86dc-4216-a19d-c5756ef9f46c" providerId="ADAL" clId="{9B090C93-8861-46C1-AE48-27DA1668D918}" dt="2023-06-10T14:00:51.919" v="1458" actId="14100"/>
          <ac:picMkLst>
            <pc:docMk/>
            <pc:sldMk cId="3187808872" sldId="274"/>
            <ac:picMk id="3" creationId="{9F5EF0CB-C2FF-631F-DDA1-AFF6E4486A2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F9F9B-0ADF-1435-040B-4FA936DB24D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96A99D4-A10A-0DC4-1156-314DEE6AB9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5CB0700F-1B4C-379F-96DE-06E30452818F}"/>
              </a:ext>
            </a:extLst>
          </p:cNvPr>
          <p:cNvSpPr>
            <a:spLocks noGrp="1"/>
          </p:cNvSpPr>
          <p:nvPr>
            <p:ph type="dt" sz="half" idx="10"/>
          </p:nvPr>
        </p:nvSpPr>
        <p:spPr/>
        <p:txBody>
          <a:bodyPr/>
          <a:lstStyle/>
          <a:p>
            <a:fld id="{A23561A2-523E-4693-B414-F8B263C10039}" type="datetimeFigureOut">
              <a:rPr lang="pt-BR" smtClean="0"/>
              <a:t>10/06/2023</a:t>
            </a:fld>
            <a:endParaRPr lang="pt-BR"/>
          </a:p>
        </p:txBody>
      </p:sp>
      <p:sp>
        <p:nvSpPr>
          <p:cNvPr id="5" name="Espaço Reservado para Rodapé 4">
            <a:extLst>
              <a:ext uri="{FF2B5EF4-FFF2-40B4-BE49-F238E27FC236}">
                <a16:creationId xmlns:a16="http://schemas.microsoft.com/office/drawing/2014/main" id="{8D84AB47-6F2F-643A-CDB4-6E6112B8BCE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D72BE55-C8C7-739B-7420-64C61CBA9858}"/>
              </a:ext>
            </a:extLst>
          </p:cNvPr>
          <p:cNvSpPr>
            <a:spLocks noGrp="1"/>
          </p:cNvSpPr>
          <p:nvPr>
            <p:ph type="sldNum" sz="quarter" idx="12"/>
          </p:nvPr>
        </p:nvSpPr>
        <p:spPr/>
        <p:txBody>
          <a:bodyPr/>
          <a:lstStyle/>
          <a:p>
            <a:fld id="{62A391D4-7350-4058-BDC0-F20E43FECA26}" type="slidenum">
              <a:rPr lang="pt-BR" smtClean="0"/>
              <a:t>‹nº›</a:t>
            </a:fld>
            <a:endParaRPr lang="pt-BR"/>
          </a:p>
        </p:txBody>
      </p:sp>
    </p:spTree>
    <p:extLst>
      <p:ext uri="{BB962C8B-B14F-4D97-AF65-F5344CB8AC3E}">
        <p14:creationId xmlns:p14="http://schemas.microsoft.com/office/powerpoint/2010/main" val="37375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40FCA1-734C-B64A-77AE-C20475793E4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AB11692-1DAF-1B3F-2197-08CF19C757C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B064D0E-9A5B-F364-D825-75956040C3B0}"/>
              </a:ext>
            </a:extLst>
          </p:cNvPr>
          <p:cNvSpPr>
            <a:spLocks noGrp="1"/>
          </p:cNvSpPr>
          <p:nvPr>
            <p:ph type="dt" sz="half" idx="10"/>
          </p:nvPr>
        </p:nvSpPr>
        <p:spPr/>
        <p:txBody>
          <a:bodyPr/>
          <a:lstStyle/>
          <a:p>
            <a:fld id="{A23561A2-523E-4693-B414-F8B263C10039}" type="datetimeFigureOut">
              <a:rPr lang="pt-BR" smtClean="0"/>
              <a:t>10/06/2023</a:t>
            </a:fld>
            <a:endParaRPr lang="pt-BR"/>
          </a:p>
        </p:txBody>
      </p:sp>
      <p:sp>
        <p:nvSpPr>
          <p:cNvPr id="5" name="Espaço Reservado para Rodapé 4">
            <a:extLst>
              <a:ext uri="{FF2B5EF4-FFF2-40B4-BE49-F238E27FC236}">
                <a16:creationId xmlns:a16="http://schemas.microsoft.com/office/drawing/2014/main" id="{EE9090D3-B961-DC86-2674-6912FA6E234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0118906-A290-11DC-F544-21BE78DE45DE}"/>
              </a:ext>
            </a:extLst>
          </p:cNvPr>
          <p:cNvSpPr>
            <a:spLocks noGrp="1"/>
          </p:cNvSpPr>
          <p:nvPr>
            <p:ph type="sldNum" sz="quarter" idx="12"/>
          </p:nvPr>
        </p:nvSpPr>
        <p:spPr/>
        <p:txBody>
          <a:bodyPr/>
          <a:lstStyle/>
          <a:p>
            <a:fld id="{62A391D4-7350-4058-BDC0-F20E43FECA26}" type="slidenum">
              <a:rPr lang="pt-BR" smtClean="0"/>
              <a:t>‹nº›</a:t>
            </a:fld>
            <a:endParaRPr lang="pt-BR"/>
          </a:p>
        </p:txBody>
      </p:sp>
    </p:spTree>
    <p:extLst>
      <p:ext uri="{BB962C8B-B14F-4D97-AF65-F5344CB8AC3E}">
        <p14:creationId xmlns:p14="http://schemas.microsoft.com/office/powerpoint/2010/main" val="422833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BEB6DF8-208F-33CD-0802-7064A53E31A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97A663D-4233-2697-9F3E-A33E87A8F34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93DECC7-C3F8-1C6F-5726-34BFBB90DD5E}"/>
              </a:ext>
            </a:extLst>
          </p:cNvPr>
          <p:cNvSpPr>
            <a:spLocks noGrp="1"/>
          </p:cNvSpPr>
          <p:nvPr>
            <p:ph type="dt" sz="half" idx="10"/>
          </p:nvPr>
        </p:nvSpPr>
        <p:spPr/>
        <p:txBody>
          <a:bodyPr/>
          <a:lstStyle/>
          <a:p>
            <a:fld id="{A23561A2-523E-4693-B414-F8B263C10039}" type="datetimeFigureOut">
              <a:rPr lang="pt-BR" smtClean="0"/>
              <a:t>10/06/2023</a:t>
            </a:fld>
            <a:endParaRPr lang="pt-BR"/>
          </a:p>
        </p:txBody>
      </p:sp>
      <p:sp>
        <p:nvSpPr>
          <p:cNvPr id="5" name="Espaço Reservado para Rodapé 4">
            <a:extLst>
              <a:ext uri="{FF2B5EF4-FFF2-40B4-BE49-F238E27FC236}">
                <a16:creationId xmlns:a16="http://schemas.microsoft.com/office/drawing/2014/main" id="{684CD283-3C1A-3608-80A5-B269CAFFA16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48FBB28-2BB0-5E31-9173-FD47895E71A2}"/>
              </a:ext>
            </a:extLst>
          </p:cNvPr>
          <p:cNvSpPr>
            <a:spLocks noGrp="1"/>
          </p:cNvSpPr>
          <p:nvPr>
            <p:ph type="sldNum" sz="quarter" idx="12"/>
          </p:nvPr>
        </p:nvSpPr>
        <p:spPr/>
        <p:txBody>
          <a:bodyPr/>
          <a:lstStyle/>
          <a:p>
            <a:fld id="{62A391D4-7350-4058-BDC0-F20E43FECA26}" type="slidenum">
              <a:rPr lang="pt-BR" smtClean="0"/>
              <a:t>‹nº›</a:t>
            </a:fld>
            <a:endParaRPr lang="pt-BR"/>
          </a:p>
        </p:txBody>
      </p:sp>
    </p:spTree>
    <p:extLst>
      <p:ext uri="{BB962C8B-B14F-4D97-AF65-F5344CB8AC3E}">
        <p14:creationId xmlns:p14="http://schemas.microsoft.com/office/powerpoint/2010/main" val="131303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EC8EA-E87C-B0A4-B1B5-4E1F20F3ACD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6C4D2CA-C883-1F17-5B87-2B5572D0BDF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43D3E63-CCF5-87FA-9DE6-043983A658DB}"/>
              </a:ext>
            </a:extLst>
          </p:cNvPr>
          <p:cNvSpPr>
            <a:spLocks noGrp="1"/>
          </p:cNvSpPr>
          <p:nvPr>
            <p:ph type="dt" sz="half" idx="10"/>
          </p:nvPr>
        </p:nvSpPr>
        <p:spPr/>
        <p:txBody>
          <a:bodyPr/>
          <a:lstStyle/>
          <a:p>
            <a:fld id="{A23561A2-523E-4693-B414-F8B263C10039}" type="datetimeFigureOut">
              <a:rPr lang="pt-BR" smtClean="0"/>
              <a:t>10/06/2023</a:t>
            </a:fld>
            <a:endParaRPr lang="pt-BR"/>
          </a:p>
        </p:txBody>
      </p:sp>
      <p:sp>
        <p:nvSpPr>
          <p:cNvPr id="5" name="Espaço Reservado para Rodapé 4">
            <a:extLst>
              <a:ext uri="{FF2B5EF4-FFF2-40B4-BE49-F238E27FC236}">
                <a16:creationId xmlns:a16="http://schemas.microsoft.com/office/drawing/2014/main" id="{8D0394D9-CFAA-4ED2-16EE-F6D33A3CCC3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94A86DF-982F-8A74-BD79-97E4CDBB8F75}"/>
              </a:ext>
            </a:extLst>
          </p:cNvPr>
          <p:cNvSpPr>
            <a:spLocks noGrp="1"/>
          </p:cNvSpPr>
          <p:nvPr>
            <p:ph type="sldNum" sz="quarter" idx="12"/>
          </p:nvPr>
        </p:nvSpPr>
        <p:spPr/>
        <p:txBody>
          <a:bodyPr/>
          <a:lstStyle/>
          <a:p>
            <a:fld id="{62A391D4-7350-4058-BDC0-F20E43FECA26}" type="slidenum">
              <a:rPr lang="pt-BR" smtClean="0"/>
              <a:t>‹nº›</a:t>
            </a:fld>
            <a:endParaRPr lang="pt-BR"/>
          </a:p>
        </p:txBody>
      </p:sp>
    </p:spTree>
    <p:extLst>
      <p:ext uri="{BB962C8B-B14F-4D97-AF65-F5344CB8AC3E}">
        <p14:creationId xmlns:p14="http://schemas.microsoft.com/office/powerpoint/2010/main" val="340499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2DA14-1462-A6DE-CD93-B7AE343FB29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E0BA2C33-4249-1B27-7892-E518CD596B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8D94B4C-216A-26EE-5CE2-7EB7BD55A499}"/>
              </a:ext>
            </a:extLst>
          </p:cNvPr>
          <p:cNvSpPr>
            <a:spLocks noGrp="1"/>
          </p:cNvSpPr>
          <p:nvPr>
            <p:ph type="dt" sz="half" idx="10"/>
          </p:nvPr>
        </p:nvSpPr>
        <p:spPr/>
        <p:txBody>
          <a:bodyPr/>
          <a:lstStyle/>
          <a:p>
            <a:fld id="{A23561A2-523E-4693-B414-F8B263C10039}" type="datetimeFigureOut">
              <a:rPr lang="pt-BR" smtClean="0"/>
              <a:t>10/06/2023</a:t>
            </a:fld>
            <a:endParaRPr lang="pt-BR"/>
          </a:p>
        </p:txBody>
      </p:sp>
      <p:sp>
        <p:nvSpPr>
          <p:cNvPr id="5" name="Espaço Reservado para Rodapé 4">
            <a:extLst>
              <a:ext uri="{FF2B5EF4-FFF2-40B4-BE49-F238E27FC236}">
                <a16:creationId xmlns:a16="http://schemas.microsoft.com/office/drawing/2014/main" id="{3E1D8670-EACA-0DC5-50A0-23F4CF32698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271D88-BA0C-E5E9-BCA9-855419C37D3A}"/>
              </a:ext>
            </a:extLst>
          </p:cNvPr>
          <p:cNvSpPr>
            <a:spLocks noGrp="1"/>
          </p:cNvSpPr>
          <p:nvPr>
            <p:ph type="sldNum" sz="quarter" idx="12"/>
          </p:nvPr>
        </p:nvSpPr>
        <p:spPr/>
        <p:txBody>
          <a:bodyPr/>
          <a:lstStyle/>
          <a:p>
            <a:fld id="{62A391D4-7350-4058-BDC0-F20E43FECA26}" type="slidenum">
              <a:rPr lang="pt-BR" smtClean="0"/>
              <a:t>‹nº›</a:t>
            </a:fld>
            <a:endParaRPr lang="pt-BR"/>
          </a:p>
        </p:txBody>
      </p:sp>
    </p:spTree>
    <p:extLst>
      <p:ext uri="{BB962C8B-B14F-4D97-AF65-F5344CB8AC3E}">
        <p14:creationId xmlns:p14="http://schemas.microsoft.com/office/powerpoint/2010/main" val="421303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9E6F1-E3F7-E517-AF6E-3F0388CB149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71455DA-5C6E-5B95-56DA-8D479231FE5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2966BB8-BA17-33A3-FB87-B3297693C35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3581D69-F36C-9D5E-3B94-6AA004DF73D2}"/>
              </a:ext>
            </a:extLst>
          </p:cNvPr>
          <p:cNvSpPr>
            <a:spLocks noGrp="1"/>
          </p:cNvSpPr>
          <p:nvPr>
            <p:ph type="dt" sz="half" idx="10"/>
          </p:nvPr>
        </p:nvSpPr>
        <p:spPr/>
        <p:txBody>
          <a:bodyPr/>
          <a:lstStyle/>
          <a:p>
            <a:fld id="{A23561A2-523E-4693-B414-F8B263C10039}" type="datetimeFigureOut">
              <a:rPr lang="pt-BR" smtClean="0"/>
              <a:t>10/06/2023</a:t>
            </a:fld>
            <a:endParaRPr lang="pt-BR"/>
          </a:p>
        </p:txBody>
      </p:sp>
      <p:sp>
        <p:nvSpPr>
          <p:cNvPr id="6" name="Espaço Reservado para Rodapé 5">
            <a:extLst>
              <a:ext uri="{FF2B5EF4-FFF2-40B4-BE49-F238E27FC236}">
                <a16:creationId xmlns:a16="http://schemas.microsoft.com/office/drawing/2014/main" id="{38BEFDC6-E08C-B57B-E854-73C82C32EFF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1B26429-65DE-4120-D368-D129DC3D6E13}"/>
              </a:ext>
            </a:extLst>
          </p:cNvPr>
          <p:cNvSpPr>
            <a:spLocks noGrp="1"/>
          </p:cNvSpPr>
          <p:nvPr>
            <p:ph type="sldNum" sz="quarter" idx="12"/>
          </p:nvPr>
        </p:nvSpPr>
        <p:spPr/>
        <p:txBody>
          <a:bodyPr/>
          <a:lstStyle/>
          <a:p>
            <a:fld id="{62A391D4-7350-4058-BDC0-F20E43FECA26}" type="slidenum">
              <a:rPr lang="pt-BR" smtClean="0"/>
              <a:t>‹nº›</a:t>
            </a:fld>
            <a:endParaRPr lang="pt-BR"/>
          </a:p>
        </p:txBody>
      </p:sp>
    </p:spTree>
    <p:extLst>
      <p:ext uri="{BB962C8B-B14F-4D97-AF65-F5344CB8AC3E}">
        <p14:creationId xmlns:p14="http://schemas.microsoft.com/office/powerpoint/2010/main" val="243406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E6E95-F8DC-7DB2-154F-25D84418229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A28449B-AC67-5AAE-6D82-E6AFC35593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06F50C2-E859-EA89-46E2-FB2DDEB84BD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7E8E770-5AB8-7612-8149-1AB41888F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19C6E1E-4D96-C966-E6A6-474AEAEEAA9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C6283B3-DFBF-E447-AD4E-18E947DC8EB7}"/>
              </a:ext>
            </a:extLst>
          </p:cNvPr>
          <p:cNvSpPr>
            <a:spLocks noGrp="1"/>
          </p:cNvSpPr>
          <p:nvPr>
            <p:ph type="dt" sz="half" idx="10"/>
          </p:nvPr>
        </p:nvSpPr>
        <p:spPr/>
        <p:txBody>
          <a:bodyPr/>
          <a:lstStyle/>
          <a:p>
            <a:fld id="{A23561A2-523E-4693-B414-F8B263C10039}" type="datetimeFigureOut">
              <a:rPr lang="pt-BR" smtClean="0"/>
              <a:t>10/06/2023</a:t>
            </a:fld>
            <a:endParaRPr lang="pt-BR"/>
          </a:p>
        </p:txBody>
      </p:sp>
      <p:sp>
        <p:nvSpPr>
          <p:cNvPr id="8" name="Espaço Reservado para Rodapé 7">
            <a:extLst>
              <a:ext uri="{FF2B5EF4-FFF2-40B4-BE49-F238E27FC236}">
                <a16:creationId xmlns:a16="http://schemas.microsoft.com/office/drawing/2014/main" id="{15CDF8C5-15F4-7C58-F1A5-907D261B8AC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2D04E58-F015-4323-3E5B-74C5553E42E4}"/>
              </a:ext>
            </a:extLst>
          </p:cNvPr>
          <p:cNvSpPr>
            <a:spLocks noGrp="1"/>
          </p:cNvSpPr>
          <p:nvPr>
            <p:ph type="sldNum" sz="quarter" idx="12"/>
          </p:nvPr>
        </p:nvSpPr>
        <p:spPr/>
        <p:txBody>
          <a:bodyPr/>
          <a:lstStyle/>
          <a:p>
            <a:fld id="{62A391D4-7350-4058-BDC0-F20E43FECA26}" type="slidenum">
              <a:rPr lang="pt-BR" smtClean="0"/>
              <a:t>‹nº›</a:t>
            </a:fld>
            <a:endParaRPr lang="pt-BR"/>
          </a:p>
        </p:txBody>
      </p:sp>
    </p:spTree>
    <p:extLst>
      <p:ext uri="{BB962C8B-B14F-4D97-AF65-F5344CB8AC3E}">
        <p14:creationId xmlns:p14="http://schemas.microsoft.com/office/powerpoint/2010/main" val="128757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81E4E5-83D3-52BE-997B-9C9449F682F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4C87C65-6CF7-7FF4-1661-7AB51154B0CD}"/>
              </a:ext>
            </a:extLst>
          </p:cNvPr>
          <p:cNvSpPr>
            <a:spLocks noGrp="1"/>
          </p:cNvSpPr>
          <p:nvPr>
            <p:ph type="dt" sz="half" idx="10"/>
          </p:nvPr>
        </p:nvSpPr>
        <p:spPr/>
        <p:txBody>
          <a:bodyPr/>
          <a:lstStyle/>
          <a:p>
            <a:fld id="{A23561A2-523E-4693-B414-F8B263C10039}" type="datetimeFigureOut">
              <a:rPr lang="pt-BR" smtClean="0"/>
              <a:t>10/06/2023</a:t>
            </a:fld>
            <a:endParaRPr lang="pt-BR"/>
          </a:p>
        </p:txBody>
      </p:sp>
      <p:sp>
        <p:nvSpPr>
          <p:cNvPr id="4" name="Espaço Reservado para Rodapé 3">
            <a:extLst>
              <a:ext uri="{FF2B5EF4-FFF2-40B4-BE49-F238E27FC236}">
                <a16:creationId xmlns:a16="http://schemas.microsoft.com/office/drawing/2014/main" id="{EDF20F66-BE67-A5EC-EE90-0402BB54CD3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6AB9D6E-6EE5-8904-48F4-9C388817A793}"/>
              </a:ext>
            </a:extLst>
          </p:cNvPr>
          <p:cNvSpPr>
            <a:spLocks noGrp="1"/>
          </p:cNvSpPr>
          <p:nvPr>
            <p:ph type="sldNum" sz="quarter" idx="12"/>
          </p:nvPr>
        </p:nvSpPr>
        <p:spPr/>
        <p:txBody>
          <a:bodyPr/>
          <a:lstStyle/>
          <a:p>
            <a:fld id="{62A391D4-7350-4058-BDC0-F20E43FECA26}" type="slidenum">
              <a:rPr lang="pt-BR" smtClean="0"/>
              <a:t>‹nº›</a:t>
            </a:fld>
            <a:endParaRPr lang="pt-BR"/>
          </a:p>
        </p:txBody>
      </p:sp>
    </p:spTree>
    <p:extLst>
      <p:ext uri="{BB962C8B-B14F-4D97-AF65-F5344CB8AC3E}">
        <p14:creationId xmlns:p14="http://schemas.microsoft.com/office/powerpoint/2010/main" val="49236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6D479F9-8D81-6988-31C2-ACD3387FD436}"/>
              </a:ext>
            </a:extLst>
          </p:cNvPr>
          <p:cNvSpPr>
            <a:spLocks noGrp="1"/>
          </p:cNvSpPr>
          <p:nvPr>
            <p:ph type="dt" sz="half" idx="10"/>
          </p:nvPr>
        </p:nvSpPr>
        <p:spPr/>
        <p:txBody>
          <a:bodyPr/>
          <a:lstStyle/>
          <a:p>
            <a:fld id="{A23561A2-523E-4693-B414-F8B263C10039}" type="datetimeFigureOut">
              <a:rPr lang="pt-BR" smtClean="0"/>
              <a:t>10/06/2023</a:t>
            </a:fld>
            <a:endParaRPr lang="pt-BR"/>
          </a:p>
        </p:txBody>
      </p:sp>
      <p:sp>
        <p:nvSpPr>
          <p:cNvPr id="3" name="Espaço Reservado para Rodapé 2">
            <a:extLst>
              <a:ext uri="{FF2B5EF4-FFF2-40B4-BE49-F238E27FC236}">
                <a16:creationId xmlns:a16="http://schemas.microsoft.com/office/drawing/2014/main" id="{E3B77CB6-A3D9-8F90-CAFC-EF16C49FCC6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4886178D-1CD5-3BEB-F667-30E63FE9397B}"/>
              </a:ext>
            </a:extLst>
          </p:cNvPr>
          <p:cNvSpPr>
            <a:spLocks noGrp="1"/>
          </p:cNvSpPr>
          <p:nvPr>
            <p:ph type="sldNum" sz="quarter" idx="12"/>
          </p:nvPr>
        </p:nvSpPr>
        <p:spPr/>
        <p:txBody>
          <a:bodyPr/>
          <a:lstStyle/>
          <a:p>
            <a:fld id="{62A391D4-7350-4058-BDC0-F20E43FECA26}" type="slidenum">
              <a:rPr lang="pt-BR" smtClean="0"/>
              <a:t>‹nº›</a:t>
            </a:fld>
            <a:endParaRPr lang="pt-BR"/>
          </a:p>
        </p:txBody>
      </p:sp>
    </p:spTree>
    <p:extLst>
      <p:ext uri="{BB962C8B-B14F-4D97-AF65-F5344CB8AC3E}">
        <p14:creationId xmlns:p14="http://schemas.microsoft.com/office/powerpoint/2010/main" val="415733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297787-3DC0-BE7C-988E-5345AE202D6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77FA932-0706-FC47-DEDF-B7C0099118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55895C3-219E-0330-ADCA-5C19A97D1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D610764-9DF3-BCFB-1754-9B86F60F1E42}"/>
              </a:ext>
            </a:extLst>
          </p:cNvPr>
          <p:cNvSpPr>
            <a:spLocks noGrp="1"/>
          </p:cNvSpPr>
          <p:nvPr>
            <p:ph type="dt" sz="half" idx="10"/>
          </p:nvPr>
        </p:nvSpPr>
        <p:spPr/>
        <p:txBody>
          <a:bodyPr/>
          <a:lstStyle/>
          <a:p>
            <a:fld id="{A23561A2-523E-4693-B414-F8B263C10039}" type="datetimeFigureOut">
              <a:rPr lang="pt-BR" smtClean="0"/>
              <a:t>10/06/2023</a:t>
            </a:fld>
            <a:endParaRPr lang="pt-BR"/>
          </a:p>
        </p:txBody>
      </p:sp>
      <p:sp>
        <p:nvSpPr>
          <p:cNvPr id="6" name="Espaço Reservado para Rodapé 5">
            <a:extLst>
              <a:ext uri="{FF2B5EF4-FFF2-40B4-BE49-F238E27FC236}">
                <a16:creationId xmlns:a16="http://schemas.microsoft.com/office/drawing/2014/main" id="{646B306A-1A11-BECB-A029-8C3D3269442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47879F1-8803-FDFA-831D-286A22DD9DC3}"/>
              </a:ext>
            </a:extLst>
          </p:cNvPr>
          <p:cNvSpPr>
            <a:spLocks noGrp="1"/>
          </p:cNvSpPr>
          <p:nvPr>
            <p:ph type="sldNum" sz="quarter" idx="12"/>
          </p:nvPr>
        </p:nvSpPr>
        <p:spPr/>
        <p:txBody>
          <a:bodyPr/>
          <a:lstStyle/>
          <a:p>
            <a:fld id="{62A391D4-7350-4058-BDC0-F20E43FECA26}" type="slidenum">
              <a:rPr lang="pt-BR" smtClean="0"/>
              <a:t>‹nº›</a:t>
            </a:fld>
            <a:endParaRPr lang="pt-BR"/>
          </a:p>
        </p:txBody>
      </p:sp>
    </p:spTree>
    <p:extLst>
      <p:ext uri="{BB962C8B-B14F-4D97-AF65-F5344CB8AC3E}">
        <p14:creationId xmlns:p14="http://schemas.microsoft.com/office/powerpoint/2010/main" val="423481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50AFF5-48DE-AF54-7FDD-543E0AA48C7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0BBBE4E-8C01-F005-FFEC-16523C6A03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85956A2-C32C-937F-DBCB-EBD91B96C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5F8E4FE-F405-A2C7-5181-0CC7B3A0F2E0}"/>
              </a:ext>
            </a:extLst>
          </p:cNvPr>
          <p:cNvSpPr>
            <a:spLocks noGrp="1"/>
          </p:cNvSpPr>
          <p:nvPr>
            <p:ph type="dt" sz="half" idx="10"/>
          </p:nvPr>
        </p:nvSpPr>
        <p:spPr/>
        <p:txBody>
          <a:bodyPr/>
          <a:lstStyle/>
          <a:p>
            <a:fld id="{A23561A2-523E-4693-B414-F8B263C10039}" type="datetimeFigureOut">
              <a:rPr lang="pt-BR" smtClean="0"/>
              <a:t>10/06/2023</a:t>
            </a:fld>
            <a:endParaRPr lang="pt-BR"/>
          </a:p>
        </p:txBody>
      </p:sp>
      <p:sp>
        <p:nvSpPr>
          <p:cNvPr id="6" name="Espaço Reservado para Rodapé 5">
            <a:extLst>
              <a:ext uri="{FF2B5EF4-FFF2-40B4-BE49-F238E27FC236}">
                <a16:creationId xmlns:a16="http://schemas.microsoft.com/office/drawing/2014/main" id="{E4ABC51A-6A80-4531-0DAD-C3EA01234E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716DB3E-D2B0-C134-3C4C-3496EA7B87C9}"/>
              </a:ext>
            </a:extLst>
          </p:cNvPr>
          <p:cNvSpPr>
            <a:spLocks noGrp="1"/>
          </p:cNvSpPr>
          <p:nvPr>
            <p:ph type="sldNum" sz="quarter" idx="12"/>
          </p:nvPr>
        </p:nvSpPr>
        <p:spPr/>
        <p:txBody>
          <a:bodyPr/>
          <a:lstStyle/>
          <a:p>
            <a:fld id="{62A391D4-7350-4058-BDC0-F20E43FECA26}" type="slidenum">
              <a:rPr lang="pt-BR" smtClean="0"/>
              <a:t>‹nº›</a:t>
            </a:fld>
            <a:endParaRPr lang="pt-BR"/>
          </a:p>
        </p:txBody>
      </p:sp>
    </p:spTree>
    <p:extLst>
      <p:ext uri="{BB962C8B-B14F-4D97-AF65-F5344CB8AC3E}">
        <p14:creationId xmlns:p14="http://schemas.microsoft.com/office/powerpoint/2010/main" val="2058502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103E616-7450-EC9C-56FD-495E9CB6F7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3A981E9-D86B-223B-AB83-AFB664373A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1A62D22-4CE2-3531-2C45-B663D1651B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561A2-523E-4693-B414-F8B263C10039}" type="datetimeFigureOut">
              <a:rPr lang="pt-BR" smtClean="0"/>
              <a:t>10/06/2023</a:t>
            </a:fld>
            <a:endParaRPr lang="pt-BR"/>
          </a:p>
        </p:txBody>
      </p:sp>
      <p:sp>
        <p:nvSpPr>
          <p:cNvPr id="5" name="Espaço Reservado para Rodapé 4">
            <a:extLst>
              <a:ext uri="{FF2B5EF4-FFF2-40B4-BE49-F238E27FC236}">
                <a16:creationId xmlns:a16="http://schemas.microsoft.com/office/drawing/2014/main" id="{295B6E0E-3664-BDE2-A981-C62F0F6485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8616246-52BA-FD13-403C-9CB664CD4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391D4-7350-4058-BDC0-F20E43FECA26}" type="slidenum">
              <a:rPr lang="pt-BR" smtClean="0"/>
              <a:t>‹nº›</a:t>
            </a:fld>
            <a:endParaRPr lang="pt-BR"/>
          </a:p>
        </p:txBody>
      </p:sp>
    </p:spTree>
    <p:extLst>
      <p:ext uri="{BB962C8B-B14F-4D97-AF65-F5344CB8AC3E}">
        <p14:creationId xmlns:p14="http://schemas.microsoft.com/office/powerpoint/2010/main" val="361970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planalto.gov.br/ccivil_03/constituicao/Emendas/Emc/emc18.htm#art4"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planalto.gov.br/ccivil_03/constituicao/Emendas/Emc/emc77.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planalto.gov.br/ccivil_03/constituicao/Emendas/Emc/emc25.htm#art1"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planalto.gov.br/ccivil_03/constituicao/Emendas/Emc/emc01.htm#art2" TargetMode="External"/><Relationship Id="rId7"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planalto.gov.br/ccivil_03/constituicao/Emendas/Emc/emc109.htm#art7" TargetMode="External"/><Relationship Id="rId5" Type="http://schemas.openxmlformats.org/officeDocument/2006/relationships/hyperlink" Target="http://www.planalto.gov.br/ccivil_03/constituicao/Constituicao.htm#art29a" TargetMode="External"/><Relationship Id="rId4" Type="http://schemas.openxmlformats.org/officeDocument/2006/relationships/hyperlink" Target="http://www.planalto.gov.br/ccivil_03/constituicao/Emendas/Emc/emc25.htm#art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planalto.gov.br/ccivil_03/constituicao/Emendas/Emc/emc19.htm#art3"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planalto.gov.br/ccivil_03/constituicao/Emendas/Emc/emc41.htm#art1"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planalto.gov.br/ccivil_03/constituicao/Emendas/Emc/emc19.htm#art3"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www.planalto.gov.br/ccivil_03/constituicao/Emendas/Emc/emc34.htm#art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planalto.gov.br/ccivil_03/constituicao/Emendas/Emc/emc19.htm#art3"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www.planalto.gov.br/ccivil_03/constituicao/Emendas/Emc/emc103.htm#art1" TargetMode="External"/><Relationship Id="rId4" Type="http://schemas.openxmlformats.org/officeDocument/2006/relationships/hyperlink" Target="http://www.planalto.gov.br/ccivil_03/constituicao/Emendas/Emc/emc20.htm#art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planalto.gov.br/ccivil_03/constituicao/Emendas/Emc/emc19.htm#art4"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www.planalto.gov.br/ccivil_03/constituicao/Emendas/Emc/emc101.htm#art1" TargetMode="External"/><Relationship Id="rId4" Type="http://schemas.openxmlformats.org/officeDocument/2006/relationships/hyperlink" Target="https://www.planalto.gov.br/ccivil_03/constituicao/Emendas/Emc/emc18.htm#art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m 4" descr="Logotipo&#10;&#10;Descrição gerada automaticamente">
            <a:extLst>
              <a:ext uri="{FF2B5EF4-FFF2-40B4-BE49-F238E27FC236}">
                <a16:creationId xmlns:a16="http://schemas.microsoft.com/office/drawing/2014/main" id="{58E2C2FF-5EB3-71AB-433C-B0FA05C46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76" y="1032735"/>
            <a:ext cx="3343202" cy="3287481"/>
          </a:xfrm>
          <a:prstGeom prst="rect">
            <a:avLst/>
          </a:prstGeom>
        </p:spPr>
      </p:pic>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m 6" descr="Texto&#10;&#10;Descrição gerada automaticamente">
            <a:extLst>
              <a:ext uri="{FF2B5EF4-FFF2-40B4-BE49-F238E27FC236}">
                <a16:creationId xmlns:a16="http://schemas.microsoft.com/office/drawing/2014/main" id="{E3345D44-C083-F5CE-CB16-8CA235EF9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76" y="4320216"/>
            <a:ext cx="3343202" cy="1053108"/>
          </a:xfrm>
          <a:prstGeom prst="rect">
            <a:avLst/>
          </a:prstGeom>
        </p:spPr>
      </p:pic>
      <p:sp>
        <p:nvSpPr>
          <p:cNvPr id="9" name="CaixaDeTexto 8">
            <a:extLst>
              <a:ext uri="{FF2B5EF4-FFF2-40B4-BE49-F238E27FC236}">
                <a16:creationId xmlns:a16="http://schemas.microsoft.com/office/drawing/2014/main" id="{073B0520-E0E1-873C-2990-EA76754E119D}"/>
              </a:ext>
            </a:extLst>
          </p:cNvPr>
          <p:cNvSpPr txBox="1"/>
          <p:nvPr/>
        </p:nvSpPr>
        <p:spPr>
          <a:xfrm>
            <a:off x="5096829" y="2312048"/>
            <a:ext cx="6900119" cy="1154162"/>
          </a:xfrm>
          <a:prstGeom prst="rect">
            <a:avLst/>
          </a:prstGeom>
          <a:noFill/>
        </p:spPr>
        <p:txBody>
          <a:bodyPr wrap="square">
            <a:spAutoFit/>
          </a:bodyPr>
          <a:lstStyle/>
          <a:p>
            <a:pPr algn="just"/>
            <a:r>
              <a:rPr lang="pt-BR" sz="2300" b="0" i="0" dirty="0">
                <a:solidFill>
                  <a:schemeClr val="bg1"/>
                </a:solidFill>
                <a:effectLst/>
                <a:latin typeface="Arial Black" panose="020B0A04020102020204" pitchFamily="34" charset="0"/>
              </a:rPr>
              <a:t>GOVERNANÇA E GESTÃO DE FOLHAS DE PAGAMENTO NOS PODERES EXECUTIVOS </a:t>
            </a:r>
          </a:p>
          <a:p>
            <a:pPr algn="just"/>
            <a:r>
              <a:rPr lang="pt-BR" sz="2300" b="0" i="0" dirty="0">
                <a:solidFill>
                  <a:schemeClr val="bg1"/>
                </a:solidFill>
                <a:effectLst/>
                <a:latin typeface="Arial Black" panose="020B0A04020102020204" pitchFamily="34" charset="0"/>
              </a:rPr>
              <a:t>E LEGISLATIVOS</a:t>
            </a:r>
            <a:endParaRPr lang="pt-BR" sz="23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7543800" y="3349780"/>
            <a:ext cx="4372829" cy="738664"/>
          </a:xfrm>
          <a:prstGeom prst="rect">
            <a:avLst/>
          </a:prstGeom>
          <a:noFill/>
        </p:spPr>
        <p:txBody>
          <a:bodyPr wrap="square">
            <a:spAutoFit/>
          </a:bodyPr>
          <a:lstStyle/>
          <a:p>
            <a:pPr algn="r"/>
            <a:r>
              <a:rPr lang="pt-BR" sz="1400" b="0" i="0" dirty="0">
                <a:solidFill>
                  <a:schemeClr val="bg1"/>
                </a:solidFill>
                <a:effectLst/>
                <a:latin typeface="Arial Black" panose="020B0A04020102020204" pitchFamily="34" charset="0"/>
              </a:rPr>
              <a:t>Assentamentos Funcionais</a:t>
            </a:r>
            <a:br>
              <a:rPr lang="pt-BR" sz="1400" dirty="0">
                <a:solidFill>
                  <a:schemeClr val="bg1"/>
                </a:solidFill>
                <a:latin typeface="Arial Black" panose="020B0A04020102020204" pitchFamily="34" charset="0"/>
              </a:rPr>
            </a:br>
            <a:r>
              <a:rPr lang="pt-BR" sz="1400" b="0" i="0" dirty="0">
                <a:solidFill>
                  <a:schemeClr val="bg1"/>
                </a:solidFill>
                <a:effectLst/>
                <a:latin typeface="Arial Black" panose="020B0A04020102020204" pitchFamily="34" charset="0"/>
              </a:rPr>
              <a:t>Acumulações Ilegais de Cargos </a:t>
            </a:r>
          </a:p>
          <a:p>
            <a:pPr algn="r"/>
            <a:r>
              <a:rPr lang="pt-BR" sz="1400" b="0" i="0" dirty="0">
                <a:solidFill>
                  <a:schemeClr val="bg1"/>
                </a:solidFill>
                <a:effectLst/>
                <a:latin typeface="Arial Black" panose="020B0A04020102020204" pitchFamily="34" charset="0"/>
              </a:rPr>
              <a:t>Fixação de Subsídios de Agentes Políticos</a:t>
            </a:r>
            <a:endParaRPr lang="pt-BR" sz="1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14644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073B0520-E0E1-873C-2990-EA76754E119D}"/>
              </a:ext>
            </a:extLst>
          </p:cNvPr>
          <p:cNvSpPr txBox="1"/>
          <p:nvPr/>
        </p:nvSpPr>
        <p:spPr>
          <a:xfrm>
            <a:off x="399480" y="1472570"/>
            <a:ext cx="3467995" cy="1631216"/>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GOVERNANÇA E GESTÃO DE FOLHAS DE PAGAMENTO NOS PODERES EXECUTIVOS </a:t>
            </a:r>
          </a:p>
          <a:p>
            <a:r>
              <a:rPr lang="pt-BR" sz="2000" b="0" i="0" dirty="0">
                <a:solidFill>
                  <a:schemeClr val="bg1"/>
                </a:solidFill>
                <a:effectLst/>
                <a:latin typeface="Arial Black" panose="020B0A04020102020204" pitchFamily="34" charset="0"/>
              </a:rPr>
              <a:t>E LEGISLATIVOS</a:t>
            </a:r>
            <a:endParaRPr lang="pt-BR" sz="20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5295996" y="188870"/>
            <a:ext cx="4372829" cy="338554"/>
          </a:xfrm>
          <a:prstGeom prst="rect">
            <a:avLst/>
          </a:prstGeom>
          <a:noFill/>
        </p:spPr>
        <p:txBody>
          <a:bodyPr wrap="square">
            <a:spAutoFit/>
          </a:bodyPr>
          <a:lstStyle/>
          <a:p>
            <a:r>
              <a:rPr lang="pt-BR" sz="1600" b="0" i="0" dirty="0">
                <a:solidFill>
                  <a:schemeClr val="bg1"/>
                </a:solidFill>
                <a:effectLst/>
                <a:latin typeface="Arial Black" panose="020B0A04020102020204" pitchFamily="34" charset="0"/>
              </a:rPr>
              <a:t>ACUMULAÇÕES ILEGAIS DE CARGOS </a:t>
            </a:r>
          </a:p>
        </p:txBody>
      </p:sp>
      <p:pic>
        <p:nvPicPr>
          <p:cNvPr id="2" name="Imagem 1" descr="Logotipo&#10;&#10;Descrição gerada automaticamente">
            <a:extLst>
              <a:ext uri="{FF2B5EF4-FFF2-40B4-BE49-F238E27FC236}">
                <a16:creationId xmlns:a16="http://schemas.microsoft.com/office/drawing/2014/main" id="{77AACEF7-B0D6-73B2-9A6E-0BC5E0E53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62" y="3233439"/>
            <a:ext cx="1738993" cy="1710009"/>
          </a:xfrm>
          <a:prstGeom prst="rect">
            <a:avLst/>
          </a:prstGeom>
        </p:spPr>
      </p:pic>
      <p:pic>
        <p:nvPicPr>
          <p:cNvPr id="3" name="Imagem 2" descr="Interface gráfica do usuário, Texto, Aplicativo&#10;&#10;Descrição gerada automaticamente">
            <a:extLst>
              <a:ext uri="{FF2B5EF4-FFF2-40B4-BE49-F238E27FC236}">
                <a16:creationId xmlns:a16="http://schemas.microsoft.com/office/drawing/2014/main" id="{3D8D2D14-3046-8ED4-2F75-02FF69362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5200" y="1250818"/>
            <a:ext cx="6627320" cy="4039639"/>
          </a:xfrm>
          <a:prstGeom prst="rect">
            <a:avLst/>
          </a:prstGeom>
        </p:spPr>
      </p:pic>
    </p:spTree>
    <p:extLst>
      <p:ext uri="{BB962C8B-B14F-4D97-AF65-F5344CB8AC3E}">
        <p14:creationId xmlns:p14="http://schemas.microsoft.com/office/powerpoint/2010/main" val="2788092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073B0520-E0E1-873C-2990-EA76754E119D}"/>
              </a:ext>
            </a:extLst>
          </p:cNvPr>
          <p:cNvSpPr txBox="1"/>
          <p:nvPr/>
        </p:nvSpPr>
        <p:spPr>
          <a:xfrm>
            <a:off x="399480" y="1472570"/>
            <a:ext cx="3467995" cy="1631216"/>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GOVERNANÇA E GESTÃO DE FOLHAS DE PAGAMENTO NOS PODERES EXECUTIVOS </a:t>
            </a:r>
          </a:p>
          <a:p>
            <a:r>
              <a:rPr lang="pt-BR" sz="2000" b="0" i="0" dirty="0">
                <a:solidFill>
                  <a:schemeClr val="bg1"/>
                </a:solidFill>
                <a:effectLst/>
                <a:latin typeface="Arial Black" panose="020B0A04020102020204" pitchFamily="34" charset="0"/>
              </a:rPr>
              <a:t>E LEGISLATIVOS</a:t>
            </a:r>
            <a:endParaRPr lang="pt-BR" sz="20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5295996" y="188870"/>
            <a:ext cx="4372829" cy="338554"/>
          </a:xfrm>
          <a:prstGeom prst="rect">
            <a:avLst/>
          </a:prstGeom>
          <a:noFill/>
        </p:spPr>
        <p:txBody>
          <a:bodyPr wrap="square">
            <a:spAutoFit/>
          </a:bodyPr>
          <a:lstStyle/>
          <a:p>
            <a:r>
              <a:rPr lang="pt-BR" sz="1600" b="0" i="0" dirty="0">
                <a:solidFill>
                  <a:schemeClr val="bg1"/>
                </a:solidFill>
                <a:effectLst/>
                <a:latin typeface="Arial Black" panose="020B0A04020102020204" pitchFamily="34" charset="0"/>
              </a:rPr>
              <a:t>ACUMULAÇÕES ILEGAIS DE CARGOS </a:t>
            </a:r>
          </a:p>
        </p:txBody>
      </p:sp>
      <p:pic>
        <p:nvPicPr>
          <p:cNvPr id="2" name="Imagem 1" descr="Logotipo&#10;&#10;Descrição gerada automaticamente">
            <a:extLst>
              <a:ext uri="{FF2B5EF4-FFF2-40B4-BE49-F238E27FC236}">
                <a16:creationId xmlns:a16="http://schemas.microsoft.com/office/drawing/2014/main" id="{77AACEF7-B0D6-73B2-9A6E-0BC5E0E53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62" y="3233439"/>
            <a:ext cx="1738993" cy="1710009"/>
          </a:xfrm>
          <a:prstGeom prst="rect">
            <a:avLst/>
          </a:prstGeom>
        </p:spPr>
      </p:pic>
      <p:sp>
        <p:nvSpPr>
          <p:cNvPr id="10" name="CaixaDeTexto 9">
            <a:extLst>
              <a:ext uri="{FF2B5EF4-FFF2-40B4-BE49-F238E27FC236}">
                <a16:creationId xmlns:a16="http://schemas.microsoft.com/office/drawing/2014/main" id="{B0820CDF-4D5F-85B9-4561-03E232457755}"/>
              </a:ext>
            </a:extLst>
          </p:cNvPr>
          <p:cNvSpPr txBox="1"/>
          <p:nvPr/>
        </p:nvSpPr>
        <p:spPr>
          <a:xfrm>
            <a:off x="4901777" y="1163133"/>
            <a:ext cx="4243589" cy="369332"/>
          </a:xfrm>
          <a:prstGeom prst="rect">
            <a:avLst/>
          </a:prstGeom>
          <a:noFill/>
        </p:spPr>
        <p:txBody>
          <a:bodyPr wrap="square">
            <a:spAutoFit/>
          </a:bodyPr>
          <a:lstStyle/>
          <a:p>
            <a:r>
              <a:rPr lang="pt-BR" sz="1800" b="0" i="0" dirty="0">
                <a:solidFill>
                  <a:srgbClr val="FFFF00"/>
                </a:solidFill>
                <a:effectLst/>
                <a:latin typeface="Segoe UI Black" panose="020B0A02040204020203" pitchFamily="34" charset="0"/>
                <a:ea typeface="Segoe UI Black" panose="020B0A02040204020203" pitchFamily="34" charset="0"/>
              </a:rPr>
              <a:t>ACUMULAÇÃO DE CARGOS...</a:t>
            </a:r>
            <a:endParaRPr lang="pt-BR" dirty="0">
              <a:solidFill>
                <a:srgbClr val="FFFF00"/>
              </a:solidFill>
            </a:endParaRPr>
          </a:p>
        </p:txBody>
      </p:sp>
      <p:sp>
        <p:nvSpPr>
          <p:cNvPr id="4" name="CaixaDeTexto 3">
            <a:extLst>
              <a:ext uri="{FF2B5EF4-FFF2-40B4-BE49-F238E27FC236}">
                <a16:creationId xmlns:a16="http://schemas.microsoft.com/office/drawing/2014/main" id="{20E154F4-A5AE-4C24-F4AE-3945EF8A0389}"/>
              </a:ext>
            </a:extLst>
          </p:cNvPr>
          <p:cNvSpPr txBox="1"/>
          <p:nvPr/>
        </p:nvSpPr>
        <p:spPr>
          <a:xfrm>
            <a:off x="5088392" y="1619868"/>
            <a:ext cx="6094638" cy="523220"/>
          </a:xfrm>
          <a:prstGeom prst="rect">
            <a:avLst/>
          </a:prstGeom>
          <a:noFill/>
        </p:spPr>
        <p:txBody>
          <a:bodyPr wrap="square">
            <a:spAutoFit/>
          </a:bodyPr>
          <a:lstStyle/>
          <a:p>
            <a:r>
              <a:rPr lang="pt-BR" sz="1400" b="0" i="0" dirty="0">
                <a:solidFill>
                  <a:schemeClr val="bg1"/>
                </a:solidFill>
                <a:effectLst/>
                <a:latin typeface="Arial Black" panose="020B0A04020102020204" pitchFamily="34" charset="0"/>
              </a:rPr>
              <a:t>Art. 95. Os juízes gozam das seguintes garantias:</a:t>
            </a:r>
          </a:p>
          <a:p>
            <a:r>
              <a:rPr lang="pt-BR" sz="1400" dirty="0">
                <a:solidFill>
                  <a:schemeClr val="bg1"/>
                </a:solidFill>
                <a:latin typeface="Arial Black" panose="020B0A04020102020204" pitchFamily="34" charset="0"/>
              </a:rPr>
              <a:t>...</a:t>
            </a:r>
          </a:p>
        </p:txBody>
      </p:sp>
      <p:sp>
        <p:nvSpPr>
          <p:cNvPr id="6" name="CaixaDeTexto 5">
            <a:extLst>
              <a:ext uri="{FF2B5EF4-FFF2-40B4-BE49-F238E27FC236}">
                <a16:creationId xmlns:a16="http://schemas.microsoft.com/office/drawing/2014/main" id="{E0BA1589-B983-6F11-4A19-908420051DE5}"/>
              </a:ext>
            </a:extLst>
          </p:cNvPr>
          <p:cNvSpPr txBox="1"/>
          <p:nvPr/>
        </p:nvSpPr>
        <p:spPr>
          <a:xfrm>
            <a:off x="5023947" y="2151145"/>
            <a:ext cx="6961223" cy="738664"/>
          </a:xfrm>
          <a:prstGeom prst="rect">
            <a:avLst/>
          </a:prstGeom>
          <a:noFill/>
        </p:spPr>
        <p:txBody>
          <a:bodyPr wrap="square">
            <a:spAutoFit/>
          </a:bodyPr>
          <a:lstStyle/>
          <a:p>
            <a:pPr algn="just"/>
            <a:r>
              <a:rPr lang="pt-BR" sz="1400" b="0" i="0" dirty="0">
                <a:solidFill>
                  <a:schemeClr val="bg1"/>
                </a:solidFill>
                <a:effectLst/>
                <a:latin typeface="Arial Black" panose="020B0A04020102020204" pitchFamily="34" charset="0"/>
              </a:rPr>
              <a:t>Parágrafo único. Aos juízes é vedado:</a:t>
            </a:r>
          </a:p>
          <a:p>
            <a:pPr algn="just"/>
            <a:r>
              <a:rPr lang="pt-BR" sz="1400" b="0" i="0" dirty="0">
                <a:solidFill>
                  <a:schemeClr val="bg1"/>
                </a:solidFill>
                <a:effectLst/>
                <a:latin typeface="Arial Black" panose="020B0A04020102020204" pitchFamily="34" charset="0"/>
              </a:rPr>
              <a:t>I - exercer, ainda que em disponibilidade, outro cargo ou função, </a:t>
            </a:r>
            <a:r>
              <a:rPr lang="pt-BR" sz="1400" b="0" i="0" u="sng" dirty="0">
                <a:solidFill>
                  <a:schemeClr val="bg1"/>
                </a:solidFill>
                <a:effectLst/>
                <a:latin typeface="Arial Black" panose="020B0A04020102020204" pitchFamily="34" charset="0"/>
              </a:rPr>
              <a:t>salvo uma de magistério</a:t>
            </a:r>
            <a:r>
              <a:rPr lang="pt-BR" sz="1400" b="0" i="0" dirty="0">
                <a:solidFill>
                  <a:schemeClr val="bg1"/>
                </a:solidFill>
                <a:effectLst/>
                <a:latin typeface="Arial Black" panose="020B0A04020102020204" pitchFamily="34" charset="0"/>
              </a:rPr>
              <a:t>;</a:t>
            </a:r>
          </a:p>
        </p:txBody>
      </p:sp>
      <p:sp>
        <p:nvSpPr>
          <p:cNvPr id="8" name="CaixaDeTexto 7">
            <a:extLst>
              <a:ext uri="{FF2B5EF4-FFF2-40B4-BE49-F238E27FC236}">
                <a16:creationId xmlns:a16="http://schemas.microsoft.com/office/drawing/2014/main" id="{7A9E02D4-8E8B-E044-7F70-1064F04030E0}"/>
              </a:ext>
            </a:extLst>
          </p:cNvPr>
          <p:cNvSpPr txBox="1"/>
          <p:nvPr/>
        </p:nvSpPr>
        <p:spPr>
          <a:xfrm>
            <a:off x="4962320" y="3084543"/>
            <a:ext cx="6094638" cy="523220"/>
          </a:xfrm>
          <a:prstGeom prst="rect">
            <a:avLst/>
          </a:prstGeom>
          <a:noFill/>
        </p:spPr>
        <p:txBody>
          <a:bodyPr wrap="square">
            <a:spAutoFit/>
          </a:bodyPr>
          <a:lstStyle/>
          <a:p>
            <a:r>
              <a:rPr lang="pt-BR" sz="1400" b="0" i="0" dirty="0">
                <a:solidFill>
                  <a:schemeClr val="bg1"/>
                </a:solidFill>
                <a:effectLst/>
                <a:latin typeface="Arial Black" panose="020B0A04020102020204" pitchFamily="34" charset="0"/>
              </a:rPr>
              <a:t>Art. 128. O Ministério Público abrange:</a:t>
            </a:r>
          </a:p>
          <a:p>
            <a:r>
              <a:rPr lang="pt-BR" sz="1400" dirty="0">
                <a:solidFill>
                  <a:schemeClr val="bg1"/>
                </a:solidFill>
                <a:latin typeface="Arial Black" panose="020B0A04020102020204" pitchFamily="34" charset="0"/>
              </a:rPr>
              <a:t>...</a:t>
            </a:r>
          </a:p>
        </p:txBody>
      </p:sp>
      <p:sp>
        <p:nvSpPr>
          <p:cNvPr id="15" name="CaixaDeTexto 14">
            <a:extLst>
              <a:ext uri="{FF2B5EF4-FFF2-40B4-BE49-F238E27FC236}">
                <a16:creationId xmlns:a16="http://schemas.microsoft.com/office/drawing/2014/main" id="{D0481CF1-EEF7-AD2D-0AD8-B54B458A08E5}"/>
              </a:ext>
            </a:extLst>
          </p:cNvPr>
          <p:cNvSpPr txBox="1"/>
          <p:nvPr/>
        </p:nvSpPr>
        <p:spPr>
          <a:xfrm>
            <a:off x="4920457" y="3682513"/>
            <a:ext cx="7162686" cy="1169551"/>
          </a:xfrm>
          <a:prstGeom prst="rect">
            <a:avLst/>
          </a:prstGeom>
          <a:noFill/>
        </p:spPr>
        <p:txBody>
          <a:bodyPr wrap="square">
            <a:spAutoFit/>
          </a:bodyPr>
          <a:lstStyle/>
          <a:p>
            <a:pPr algn="just"/>
            <a:r>
              <a:rPr lang="pt-BR" sz="1400" b="0" i="0" dirty="0">
                <a:solidFill>
                  <a:schemeClr val="bg1"/>
                </a:solidFill>
                <a:effectLst/>
                <a:latin typeface="Arial Black" panose="020B0A04020102020204" pitchFamily="34" charset="0"/>
              </a:rPr>
              <a:t>§ 5º Leis complementares da União e dos Estados, cuja iniciativa é facultada aos respectivos Procuradores-Gerais, estabelecerão a organização, as atribuições e o estatuto de cada Ministério Público, observadas, relativamente a seus membros:</a:t>
            </a:r>
          </a:p>
          <a:p>
            <a:pPr algn="just"/>
            <a:r>
              <a:rPr lang="pt-BR" sz="1400" dirty="0">
                <a:solidFill>
                  <a:schemeClr val="bg1"/>
                </a:solidFill>
                <a:latin typeface="Arial Black" panose="020B0A04020102020204" pitchFamily="34" charset="0"/>
              </a:rPr>
              <a:t>...</a:t>
            </a:r>
          </a:p>
        </p:txBody>
      </p:sp>
      <p:sp>
        <p:nvSpPr>
          <p:cNvPr id="19" name="CaixaDeTexto 18">
            <a:extLst>
              <a:ext uri="{FF2B5EF4-FFF2-40B4-BE49-F238E27FC236}">
                <a16:creationId xmlns:a16="http://schemas.microsoft.com/office/drawing/2014/main" id="{E9AE4D2E-FE04-4655-B508-ABCB9CD5F3E0}"/>
              </a:ext>
            </a:extLst>
          </p:cNvPr>
          <p:cNvSpPr txBox="1"/>
          <p:nvPr/>
        </p:nvSpPr>
        <p:spPr>
          <a:xfrm>
            <a:off x="4962320" y="4855191"/>
            <a:ext cx="6094638" cy="523220"/>
          </a:xfrm>
          <a:prstGeom prst="rect">
            <a:avLst/>
          </a:prstGeom>
          <a:noFill/>
        </p:spPr>
        <p:txBody>
          <a:bodyPr wrap="square">
            <a:spAutoFit/>
          </a:bodyPr>
          <a:lstStyle/>
          <a:p>
            <a:r>
              <a:rPr lang="pt-BR" sz="1400" b="0" i="0" dirty="0">
                <a:solidFill>
                  <a:srgbClr val="FFFF00"/>
                </a:solidFill>
                <a:effectLst/>
                <a:latin typeface="Arial Black" panose="020B0A04020102020204" pitchFamily="34" charset="0"/>
              </a:rPr>
              <a:t>II - as seguintes vedações:</a:t>
            </a:r>
          </a:p>
          <a:p>
            <a:r>
              <a:rPr lang="pt-BR" sz="1400" dirty="0">
                <a:solidFill>
                  <a:srgbClr val="FFFF00"/>
                </a:solidFill>
                <a:latin typeface="Arial Black" panose="020B0A04020102020204" pitchFamily="34" charset="0"/>
              </a:rPr>
              <a:t>...</a:t>
            </a:r>
          </a:p>
        </p:txBody>
      </p:sp>
      <p:sp>
        <p:nvSpPr>
          <p:cNvPr id="22" name="CaixaDeTexto 21">
            <a:extLst>
              <a:ext uri="{FF2B5EF4-FFF2-40B4-BE49-F238E27FC236}">
                <a16:creationId xmlns:a16="http://schemas.microsoft.com/office/drawing/2014/main" id="{A1443A62-7CD2-6AA0-D434-26771BAEEF1A}"/>
              </a:ext>
            </a:extLst>
          </p:cNvPr>
          <p:cNvSpPr txBox="1"/>
          <p:nvPr/>
        </p:nvSpPr>
        <p:spPr>
          <a:xfrm>
            <a:off x="4901777" y="5434645"/>
            <a:ext cx="7369144" cy="584775"/>
          </a:xfrm>
          <a:prstGeom prst="rect">
            <a:avLst/>
          </a:prstGeom>
          <a:noFill/>
        </p:spPr>
        <p:txBody>
          <a:bodyPr wrap="square">
            <a:spAutoFit/>
          </a:bodyPr>
          <a:lstStyle/>
          <a:p>
            <a:r>
              <a:rPr lang="pt-BR" b="0" i="0" dirty="0">
                <a:solidFill>
                  <a:srgbClr val="FFFF00"/>
                </a:solidFill>
                <a:effectLst/>
                <a:latin typeface="Arial Black" panose="020B0A04020102020204" pitchFamily="34" charset="0"/>
              </a:rPr>
              <a:t>d</a:t>
            </a:r>
            <a:r>
              <a:rPr lang="pt-BR" sz="1400" b="0" i="0" dirty="0">
                <a:solidFill>
                  <a:srgbClr val="FFFF00"/>
                </a:solidFill>
                <a:effectLst/>
                <a:latin typeface="Arial Black" panose="020B0A04020102020204" pitchFamily="34" charset="0"/>
              </a:rPr>
              <a:t>) exercer, ainda que em disponibilidade, qualquer outra função pública, </a:t>
            </a:r>
            <a:r>
              <a:rPr lang="pt-BR" sz="1400" b="0" i="0" u="sng" dirty="0">
                <a:solidFill>
                  <a:srgbClr val="FFFF00"/>
                </a:solidFill>
                <a:effectLst/>
                <a:latin typeface="Arial Black" panose="020B0A04020102020204" pitchFamily="34" charset="0"/>
              </a:rPr>
              <a:t>salvo uma de magistério</a:t>
            </a:r>
            <a:r>
              <a:rPr lang="pt-BR" sz="1400" b="0" i="0" dirty="0">
                <a:solidFill>
                  <a:srgbClr val="FFFF00"/>
                </a:solidFill>
                <a:effectLst/>
                <a:latin typeface="Arial Black" panose="020B0A04020102020204" pitchFamily="34" charset="0"/>
              </a:rPr>
              <a:t>;</a:t>
            </a:r>
            <a:endParaRPr lang="pt-BR" sz="14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36263707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073B0520-E0E1-873C-2990-EA76754E119D}"/>
              </a:ext>
            </a:extLst>
          </p:cNvPr>
          <p:cNvSpPr txBox="1"/>
          <p:nvPr/>
        </p:nvSpPr>
        <p:spPr>
          <a:xfrm>
            <a:off x="399480" y="1472570"/>
            <a:ext cx="3467995" cy="1631216"/>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GOVERNANÇA E GESTÃO DE FOLHAS DE PAGAMENTO NOS PODERES EXECUTIVOS </a:t>
            </a:r>
          </a:p>
          <a:p>
            <a:r>
              <a:rPr lang="pt-BR" sz="2000" b="0" i="0" dirty="0">
                <a:solidFill>
                  <a:schemeClr val="bg1"/>
                </a:solidFill>
                <a:effectLst/>
                <a:latin typeface="Arial Black" panose="020B0A04020102020204" pitchFamily="34" charset="0"/>
              </a:rPr>
              <a:t>E LEGISLATIVOS</a:t>
            </a:r>
            <a:endParaRPr lang="pt-BR" sz="20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5295996" y="188870"/>
            <a:ext cx="4372829" cy="338554"/>
          </a:xfrm>
          <a:prstGeom prst="rect">
            <a:avLst/>
          </a:prstGeom>
          <a:noFill/>
        </p:spPr>
        <p:txBody>
          <a:bodyPr wrap="square">
            <a:spAutoFit/>
          </a:bodyPr>
          <a:lstStyle/>
          <a:p>
            <a:r>
              <a:rPr lang="pt-BR" sz="1600" b="0" i="0" dirty="0">
                <a:solidFill>
                  <a:schemeClr val="bg1"/>
                </a:solidFill>
                <a:effectLst/>
                <a:latin typeface="Arial Black" panose="020B0A04020102020204" pitchFamily="34" charset="0"/>
              </a:rPr>
              <a:t>ACUMULAÇÕES ILEGAIS DE CARGOS </a:t>
            </a:r>
          </a:p>
        </p:txBody>
      </p:sp>
      <p:pic>
        <p:nvPicPr>
          <p:cNvPr id="2" name="Imagem 1" descr="Logotipo&#10;&#10;Descrição gerada automaticamente">
            <a:extLst>
              <a:ext uri="{FF2B5EF4-FFF2-40B4-BE49-F238E27FC236}">
                <a16:creationId xmlns:a16="http://schemas.microsoft.com/office/drawing/2014/main" id="{77AACEF7-B0D6-73B2-9A6E-0BC5E0E53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62" y="3233439"/>
            <a:ext cx="1738993" cy="1710009"/>
          </a:xfrm>
          <a:prstGeom prst="rect">
            <a:avLst/>
          </a:prstGeom>
        </p:spPr>
      </p:pic>
      <p:sp>
        <p:nvSpPr>
          <p:cNvPr id="10" name="CaixaDeTexto 9">
            <a:extLst>
              <a:ext uri="{FF2B5EF4-FFF2-40B4-BE49-F238E27FC236}">
                <a16:creationId xmlns:a16="http://schemas.microsoft.com/office/drawing/2014/main" id="{B0820CDF-4D5F-85B9-4561-03E232457755}"/>
              </a:ext>
            </a:extLst>
          </p:cNvPr>
          <p:cNvSpPr txBox="1"/>
          <p:nvPr/>
        </p:nvSpPr>
        <p:spPr>
          <a:xfrm>
            <a:off x="4901777" y="1163133"/>
            <a:ext cx="4243589" cy="369332"/>
          </a:xfrm>
          <a:prstGeom prst="rect">
            <a:avLst/>
          </a:prstGeom>
          <a:noFill/>
        </p:spPr>
        <p:txBody>
          <a:bodyPr wrap="square">
            <a:spAutoFit/>
          </a:bodyPr>
          <a:lstStyle/>
          <a:p>
            <a:r>
              <a:rPr lang="pt-BR" sz="1800" b="0" i="0" dirty="0">
                <a:solidFill>
                  <a:srgbClr val="FFFF00"/>
                </a:solidFill>
                <a:effectLst/>
                <a:latin typeface="Segoe UI Black" panose="020B0A02040204020203" pitchFamily="34" charset="0"/>
                <a:ea typeface="Segoe UI Black" panose="020B0A02040204020203" pitchFamily="34" charset="0"/>
              </a:rPr>
              <a:t>ACUMULAÇÃO DE CARGOS...</a:t>
            </a:r>
            <a:endParaRPr lang="pt-BR" dirty="0">
              <a:solidFill>
                <a:srgbClr val="FFFF00"/>
              </a:solidFill>
            </a:endParaRPr>
          </a:p>
        </p:txBody>
      </p:sp>
      <p:sp>
        <p:nvSpPr>
          <p:cNvPr id="5" name="CaixaDeTexto 4">
            <a:extLst>
              <a:ext uri="{FF2B5EF4-FFF2-40B4-BE49-F238E27FC236}">
                <a16:creationId xmlns:a16="http://schemas.microsoft.com/office/drawing/2014/main" id="{B194AA1F-9654-D185-F1CE-4EA5F6D59FB9}"/>
              </a:ext>
            </a:extLst>
          </p:cNvPr>
          <p:cNvSpPr txBox="1"/>
          <p:nvPr/>
        </p:nvSpPr>
        <p:spPr>
          <a:xfrm>
            <a:off x="5026573" y="1549514"/>
            <a:ext cx="7162379" cy="1600438"/>
          </a:xfrm>
          <a:prstGeom prst="rect">
            <a:avLst/>
          </a:prstGeom>
          <a:noFill/>
        </p:spPr>
        <p:txBody>
          <a:bodyPr wrap="square">
            <a:spAutoFit/>
          </a:bodyPr>
          <a:lstStyle/>
          <a:p>
            <a:pPr algn="just"/>
            <a:r>
              <a:rPr lang="pt-BR" sz="1400" b="0" i="0" dirty="0">
                <a:solidFill>
                  <a:schemeClr val="bg1"/>
                </a:solidFill>
                <a:effectLst/>
                <a:latin typeface="Arial Black" panose="020B0A04020102020204" pitchFamily="34" charset="0"/>
              </a:rPr>
              <a:t>Art. 142. As Forças Armadas, constituídas pela Marinha, pelo Exército e pela Aeronáutica, são instituições nacionais permanentes e regulares, organizadas com base na hierarquia e na disciplina, sob a autoridade suprema do Presidente da República, e destinam-se à defesa da Pátria, à garantia dos poderes constitucionais e, por iniciativa de qualquer destes, da lei e da ordem.</a:t>
            </a:r>
          </a:p>
          <a:p>
            <a:pPr algn="just"/>
            <a:r>
              <a:rPr lang="pt-BR" sz="1400" dirty="0">
                <a:solidFill>
                  <a:schemeClr val="bg1"/>
                </a:solidFill>
                <a:latin typeface="Arial Black" panose="020B0A04020102020204" pitchFamily="34" charset="0"/>
              </a:rPr>
              <a:t>...</a:t>
            </a:r>
          </a:p>
        </p:txBody>
      </p:sp>
      <p:sp>
        <p:nvSpPr>
          <p:cNvPr id="15" name="CaixaDeTexto 14">
            <a:extLst>
              <a:ext uri="{FF2B5EF4-FFF2-40B4-BE49-F238E27FC236}">
                <a16:creationId xmlns:a16="http://schemas.microsoft.com/office/drawing/2014/main" id="{AB667AB2-7FF4-5F2E-E180-C3509A5D584F}"/>
              </a:ext>
            </a:extLst>
          </p:cNvPr>
          <p:cNvSpPr txBox="1"/>
          <p:nvPr/>
        </p:nvSpPr>
        <p:spPr>
          <a:xfrm>
            <a:off x="5011319" y="3233439"/>
            <a:ext cx="7068095" cy="954107"/>
          </a:xfrm>
          <a:prstGeom prst="rect">
            <a:avLst/>
          </a:prstGeom>
          <a:noFill/>
        </p:spPr>
        <p:txBody>
          <a:bodyPr wrap="square">
            <a:spAutoFit/>
          </a:bodyPr>
          <a:lstStyle/>
          <a:p>
            <a:pPr algn="just"/>
            <a:r>
              <a:rPr lang="pt-BR" sz="1400" b="0" i="0" dirty="0">
                <a:solidFill>
                  <a:schemeClr val="bg1"/>
                </a:solidFill>
                <a:effectLst/>
                <a:latin typeface="Arial Black" panose="020B0A04020102020204" pitchFamily="34" charset="0"/>
              </a:rPr>
              <a:t>§ 3º Os membros das Forças Armadas são denominados militares, </a:t>
            </a:r>
            <a:r>
              <a:rPr lang="pt-BR" sz="1400" b="0" i="0" dirty="0" err="1">
                <a:solidFill>
                  <a:schemeClr val="bg1"/>
                </a:solidFill>
                <a:effectLst/>
                <a:latin typeface="Arial Black" panose="020B0A04020102020204" pitchFamily="34" charset="0"/>
              </a:rPr>
              <a:t>aplicando-se-lhes</a:t>
            </a:r>
            <a:r>
              <a:rPr lang="pt-BR" sz="1400" b="0" i="0" dirty="0">
                <a:solidFill>
                  <a:schemeClr val="bg1"/>
                </a:solidFill>
                <a:effectLst/>
                <a:latin typeface="Arial Black" panose="020B0A04020102020204" pitchFamily="34" charset="0"/>
              </a:rPr>
              <a:t>, além das que vierem a ser fixadas em lei, as seguintes disposições:  </a:t>
            </a:r>
            <a:r>
              <a:rPr lang="pt-BR" sz="1200" b="0"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(Incluído pela Emenda Constitucional nº 18, de 1998)</a:t>
            </a:r>
            <a:endParaRPr lang="pt-BR" sz="1200" b="0" i="0" dirty="0">
              <a:solidFill>
                <a:schemeClr val="bg1"/>
              </a:solidFill>
              <a:effectLst/>
              <a:latin typeface="Arial" panose="020B0604020202020204" pitchFamily="34" charset="0"/>
              <a:cs typeface="Arial" panose="020B0604020202020204" pitchFamily="34" charset="0"/>
            </a:endParaRPr>
          </a:p>
          <a:p>
            <a:pPr algn="just"/>
            <a:r>
              <a:rPr lang="pt-BR" sz="1400" dirty="0">
                <a:solidFill>
                  <a:schemeClr val="bg1"/>
                </a:solidFill>
                <a:latin typeface="Arial Black" panose="020B0A04020102020204" pitchFamily="34" charset="0"/>
                <a:cs typeface="Arial" panose="020B0604020202020204" pitchFamily="34" charset="0"/>
              </a:rPr>
              <a:t>...</a:t>
            </a:r>
          </a:p>
        </p:txBody>
      </p:sp>
      <p:sp>
        <p:nvSpPr>
          <p:cNvPr id="19" name="CaixaDeTexto 18">
            <a:extLst>
              <a:ext uri="{FF2B5EF4-FFF2-40B4-BE49-F238E27FC236}">
                <a16:creationId xmlns:a16="http://schemas.microsoft.com/office/drawing/2014/main" id="{F0C4CFEC-CB2B-70CB-6D7C-E9E6B40FF200}"/>
              </a:ext>
            </a:extLst>
          </p:cNvPr>
          <p:cNvSpPr txBox="1"/>
          <p:nvPr/>
        </p:nvSpPr>
        <p:spPr>
          <a:xfrm>
            <a:off x="5026572" y="4267933"/>
            <a:ext cx="7068095" cy="954107"/>
          </a:xfrm>
          <a:prstGeom prst="rect">
            <a:avLst/>
          </a:prstGeom>
          <a:noFill/>
        </p:spPr>
        <p:txBody>
          <a:bodyPr wrap="square">
            <a:spAutoFit/>
          </a:bodyPr>
          <a:lstStyle/>
          <a:p>
            <a:pPr algn="just"/>
            <a:r>
              <a:rPr lang="pt-BR" sz="1400" b="0" i="0" dirty="0">
                <a:solidFill>
                  <a:schemeClr val="bg1"/>
                </a:solidFill>
                <a:effectLst/>
                <a:latin typeface="Arial Black" panose="020B0A04020102020204" pitchFamily="34" charset="0"/>
              </a:rPr>
              <a:t>II - o militar em atividade que tomar posse em cargo ou emprego público civil permanente, </a:t>
            </a:r>
            <a:r>
              <a:rPr lang="pt-BR" sz="1400" b="0" i="0" dirty="0">
                <a:solidFill>
                  <a:srgbClr val="FFFF00"/>
                </a:solidFill>
                <a:effectLst/>
                <a:latin typeface="Arial Black" panose="020B0A04020102020204" pitchFamily="34" charset="0"/>
              </a:rPr>
              <a:t>ressalvada a hipótese prevista no art. 37, inciso XVI, alínea "c"</a:t>
            </a:r>
            <a:r>
              <a:rPr lang="pt-BR" sz="1400" b="0" i="0" dirty="0">
                <a:solidFill>
                  <a:schemeClr val="bg1"/>
                </a:solidFill>
                <a:effectLst/>
                <a:latin typeface="Arial Black" panose="020B0A04020102020204" pitchFamily="34" charset="0"/>
              </a:rPr>
              <a:t>, será transferido para a reserva, nos termos da lei;         </a:t>
            </a:r>
            <a:r>
              <a:rPr lang="pt-BR" sz="1400" b="0" i="0" dirty="0">
                <a:solidFill>
                  <a:schemeClr val="bg1"/>
                </a:solidFill>
                <a:effectLst/>
                <a:latin typeface="Arial Black" panose="020B0A04020102020204" pitchFamily="34" charset="0"/>
                <a:hlinkClick r:id="rId4">
                  <a:extLst>
                    <a:ext uri="{A12FA001-AC4F-418D-AE19-62706E023703}">
                      <ahyp:hlinkClr xmlns:ahyp="http://schemas.microsoft.com/office/drawing/2018/hyperlinkcolor" val="tx"/>
                    </a:ext>
                  </a:extLst>
                </a:hlinkClick>
              </a:rPr>
              <a:t>(Redação dada pela Emenda Constitucional nº 77, de 2014)</a:t>
            </a:r>
            <a:endParaRPr lang="pt-BR" sz="1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857350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073B0520-E0E1-873C-2990-EA76754E119D}"/>
              </a:ext>
            </a:extLst>
          </p:cNvPr>
          <p:cNvSpPr txBox="1"/>
          <p:nvPr/>
        </p:nvSpPr>
        <p:spPr>
          <a:xfrm>
            <a:off x="399480" y="1472570"/>
            <a:ext cx="3467995" cy="1631216"/>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GOVERNANÇA E GESTÃO DE FOLHAS DE PAGAMENTO NOS PODERES EXECUTIVOS </a:t>
            </a:r>
          </a:p>
          <a:p>
            <a:r>
              <a:rPr lang="pt-BR" sz="2000" b="0" i="0" dirty="0">
                <a:solidFill>
                  <a:schemeClr val="bg1"/>
                </a:solidFill>
                <a:effectLst/>
                <a:latin typeface="Arial Black" panose="020B0A04020102020204" pitchFamily="34" charset="0"/>
              </a:rPr>
              <a:t>E LEGISLATIVOS</a:t>
            </a:r>
            <a:endParaRPr lang="pt-BR" sz="20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5051066" y="808510"/>
            <a:ext cx="5765707" cy="338554"/>
          </a:xfrm>
          <a:prstGeom prst="rect">
            <a:avLst/>
          </a:prstGeom>
          <a:noFill/>
        </p:spPr>
        <p:txBody>
          <a:bodyPr wrap="square">
            <a:spAutoFit/>
          </a:bodyPr>
          <a:lstStyle/>
          <a:p>
            <a:pPr algn="r"/>
            <a:r>
              <a:rPr lang="pt-BR" sz="1600" b="0" i="0" dirty="0">
                <a:solidFill>
                  <a:schemeClr val="bg1"/>
                </a:solidFill>
                <a:effectLst/>
                <a:latin typeface="Arial Black" panose="020B0A04020102020204" pitchFamily="34" charset="0"/>
              </a:rPr>
              <a:t>FIXAÇÃO DE SUBSÍDIOS DE AGENTES POLÍTICOS</a:t>
            </a:r>
            <a:endParaRPr lang="pt-BR" sz="1600" dirty="0">
              <a:solidFill>
                <a:schemeClr val="bg1"/>
              </a:solidFill>
              <a:latin typeface="Arial Black" panose="020B0A04020102020204" pitchFamily="34" charset="0"/>
            </a:endParaRPr>
          </a:p>
        </p:txBody>
      </p:sp>
      <p:pic>
        <p:nvPicPr>
          <p:cNvPr id="2" name="Imagem 1" descr="Logotipo&#10;&#10;Descrição gerada automaticamente">
            <a:extLst>
              <a:ext uri="{FF2B5EF4-FFF2-40B4-BE49-F238E27FC236}">
                <a16:creationId xmlns:a16="http://schemas.microsoft.com/office/drawing/2014/main" id="{77AACEF7-B0D6-73B2-9A6E-0BC5E0E53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62" y="3233439"/>
            <a:ext cx="1738993" cy="1710009"/>
          </a:xfrm>
          <a:prstGeom prst="rect">
            <a:avLst/>
          </a:prstGeom>
        </p:spPr>
      </p:pic>
      <p:sp>
        <p:nvSpPr>
          <p:cNvPr id="3" name="CaixaDeTexto 2">
            <a:extLst>
              <a:ext uri="{FF2B5EF4-FFF2-40B4-BE49-F238E27FC236}">
                <a16:creationId xmlns:a16="http://schemas.microsoft.com/office/drawing/2014/main" id="{ABDC8621-8148-FAD9-3D1E-CA0FAA0FCE7A}"/>
              </a:ext>
            </a:extLst>
          </p:cNvPr>
          <p:cNvSpPr txBox="1"/>
          <p:nvPr/>
        </p:nvSpPr>
        <p:spPr>
          <a:xfrm>
            <a:off x="5144244" y="1175974"/>
            <a:ext cx="6094638" cy="369332"/>
          </a:xfrm>
          <a:prstGeom prst="rect">
            <a:avLst/>
          </a:prstGeom>
          <a:noFill/>
        </p:spPr>
        <p:txBody>
          <a:bodyPr wrap="square">
            <a:spAutoFit/>
          </a:bodyPr>
          <a:lstStyle/>
          <a:p>
            <a:r>
              <a:rPr lang="pt-BR" b="1" i="0" dirty="0">
                <a:solidFill>
                  <a:srgbClr val="FFFF00"/>
                </a:solidFill>
                <a:effectLst/>
                <a:latin typeface="Segoe UI" panose="020B0502040204020203" pitchFamily="34" charset="0"/>
                <a:cs typeface="Segoe UI" panose="020B0502040204020203" pitchFamily="34" charset="0"/>
              </a:rPr>
              <a:t>SUBSÍDIO: a retribuição pecuniária em uma parcela só</a:t>
            </a:r>
            <a:endParaRPr lang="pt-BR" b="1" dirty="0">
              <a:solidFill>
                <a:srgbClr val="FFFF00"/>
              </a:solidFill>
              <a:latin typeface="Segoe UI" panose="020B0502040204020203" pitchFamily="34" charset="0"/>
              <a:cs typeface="Segoe UI" panose="020B0502040204020203" pitchFamily="34" charset="0"/>
            </a:endParaRPr>
          </a:p>
        </p:txBody>
      </p:sp>
      <p:sp>
        <p:nvSpPr>
          <p:cNvPr id="4" name="CaixaDeTexto 3">
            <a:extLst>
              <a:ext uri="{FF2B5EF4-FFF2-40B4-BE49-F238E27FC236}">
                <a16:creationId xmlns:a16="http://schemas.microsoft.com/office/drawing/2014/main" id="{6A95E8B9-9770-FF13-3F1C-4A78532D3692}"/>
              </a:ext>
            </a:extLst>
          </p:cNvPr>
          <p:cNvSpPr txBox="1"/>
          <p:nvPr/>
        </p:nvSpPr>
        <p:spPr>
          <a:xfrm>
            <a:off x="6464529" y="1428025"/>
            <a:ext cx="5799065" cy="338554"/>
          </a:xfrm>
          <a:prstGeom prst="rect">
            <a:avLst/>
          </a:prstGeom>
          <a:noFill/>
        </p:spPr>
        <p:txBody>
          <a:bodyPr wrap="square">
            <a:spAutoFit/>
          </a:bodyPr>
          <a:lstStyle/>
          <a:p>
            <a:pPr algn="r"/>
            <a:r>
              <a:rPr lang="pt-BR" sz="1600" b="0" i="0" dirty="0">
                <a:solidFill>
                  <a:srgbClr val="FFFF00"/>
                </a:solidFill>
                <a:effectLst/>
                <a:latin typeface="Segoe UI" panose="020B0502040204020203" pitchFamily="34" charset="0"/>
                <a:cs typeface="Segoe UI" panose="020B0502040204020203" pitchFamily="34" charset="0"/>
              </a:rPr>
              <a:t>(remuneração prevista especialmente para cargos políticos)</a:t>
            </a:r>
            <a:endParaRPr lang="pt-BR" sz="1600" dirty="0">
              <a:solidFill>
                <a:srgbClr val="FFFF00"/>
              </a:solidFill>
              <a:latin typeface="Segoe UI" panose="020B0502040204020203" pitchFamily="34" charset="0"/>
              <a:cs typeface="Segoe UI" panose="020B0502040204020203" pitchFamily="34" charset="0"/>
            </a:endParaRPr>
          </a:p>
        </p:txBody>
      </p:sp>
      <p:sp>
        <p:nvSpPr>
          <p:cNvPr id="5" name="CaixaDeTexto 4">
            <a:extLst>
              <a:ext uri="{FF2B5EF4-FFF2-40B4-BE49-F238E27FC236}">
                <a16:creationId xmlns:a16="http://schemas.microsoft.com/office/drawing/2014/main" id="{0AB958A7-2DD7-A31C-75D4-8148D4620B5B}"/>
              </a:ext>
            </a:extLst>
          </p:cNvPr>
          <p:cNvSpPr txBox="1"/>
          <p:nvPr/>
        </p:nvSpPr>
        <p:spPr>
          <a:xfrm>
            <a:off x="4901776" y="1814473"/>
            <a:ext cx="7208902" cy="1754326"/>
          </a:xfrm>
          <a:prstGeom prst="rect">
            <a:avLst/>
          </a:prstGeom>
          <a:noFill/>
        </p:spPr>
        <p:txBody>
          <a:bodyPr wrap="square">
            <a:spAutoFit/>
          </a:bodyPr>
          <a:lstStyle/>
          <a:p>
            <a:pPr algn="just"/>
            <a:r>
              <a:rPr lang="pt-BR" b="1" i="0" dirty="0">
                <a:solidFill>
                  <a:schemeClr val="bg1"/>
                </a:solidFill>
                <a:effectLst/>
                <a:latin typeface="Segoe UI" panose="020B0502040204020203" pitchFamily="34" charset="0"/>
                <a:cs typeface="Segoe UI" panose="020B0502040204020203" pitchFamily="34" charset="0"/>
              </a:rPr>
              <a:t>Art. 29. O Município reger-se-á por </a:t>
            </a:r>
            <a:r>
              <a:rPr lang="pt-BR" b="1" i="0" dirty="0">
                <a:solidFill>
                  <a:srgbClr val="FFFF00"/>
                </a:solidFill>
                <a:effectLst/>
                <a:latin typeface="Segoe UI" panose="020B0502040204020203" pitchFamily="34" charset="0"/>
                <a:cs typeface="Segoe UI" panose="020B0502040204020203" pitchFamily="34" charset="0"/>
              </a:rPr>
              <a:t>lei orgânica</a:t>
            </a:r>
            <a:r>
              <a:rPr lang="pt-BR" b="1" i="0" dirty="0">
                <a:solidFill>
                  <a:schemeClr val="bg1"/>
                </a:solidFill>
                <a:effectLst/>
                <a:latin typeface="Segoe UI" panose="020B0502040204020203" pitchFamily="34" charset="0"/>
                <a:cs typeface="Segoe UI" panose="020B0502040204020203" pitchFamily="34" charset="0"/>
              </a:rPr>
              <a:t>, votada em dois turnos, com o interstício mínimo de dez dias, e aprovada por dois terços dos membros da Câmara Municipal, que a promulgará, atendidos os princípios estabelecidos nesta Constituição, na Constituição do respectivo Estado e os seguintes preceitos:</a:t>
            </a:r>
            <a:endParaRPr lang="pt-BR" b="1" dirty="0">
              <a:solidFill>
                <a:schemeClr val="bg1"/>
              </a:solidFill>
              <a:latin typeface="Segoe UI" panose="020B0502040204020203" pitchFamily="34" charset="0"/>
              <a:cs typeface="Segoe UI" panose="020B0502040204020203" pitchFamily="34" charset="0"/>
            </a:endParaRPr>
          </a:p>
        </p:txBody>
      </p:sp>
      <p:sp>
        <p:nvSpPr>
          <p:cNvPr id="6" name="CaixaDeTexto 5">
            <a:extLst>
              <a:ext uri="{FF2B5EF4-FFF2-40B4-BE49-F238E27FC236}">
                <a16:creationId xmlns:a16="http://schemas.microsoft.com/office/drawing/2014/main" id="{9AF84322-9F66-4077-C198-E8BE29E327CA}"/>
              </a:ext>
            </a:extLst>
          </p:cNvPr>
          <p:cNvSpPr txBox="1"/>
          <p:nvPr/>
        </p:nvSpPr>
        <p:spPr>
          <a:xfrm>
            <a:off x="4899350" y="3510660"/>
            <a:ext cx="7128945" cy="1261884"/>
          </a:xfrm>
          <a:prstGeom prst="rect">
            <a:avLst/>
          </a:prstGeom>
          <a:noFill/>
        </p:spPr>
        <p:txBody>
          <a:bodyPr wrap="square">
            <a:spAutoFit/>
          </a:bodyPr>
          <a:lstStyle/>
          <a:p>
            <a:pPr algn="just"/>
            <a:r>
              <a:rPr lang="pt-BR" sz="1600" b="1" i="0" dirty="0">
                <a:solidFill>
                  <a:srgbClr val="FFFF00"/>
                </a:solidFill>
                <a:effectLst/>
                <a:latin typeface="Segoe UI" panose="020B0502040204020203" pitchFamily="34" charset="0"/>
                <a:cs typeface="Segoe UI" panose="020B0502040204020203" pitchFamily="34" charset="0"/>
              </a:rPr>
              <a:t>VI - o subsídio dos Vereadores será fixado pelas respectivas </a:t>
            </a:r>
            <a:r>
              <a:rPr lang="pt-BR" sz="1600" b="1" i="0" dirty="0">
                <a:solidFill>
                  <a:schemeClr val="bg1"/>
                </a:solidFill>
                <a:effectLst/>
                <a:latin typeface="Segoe UI" panose="020B0502040204020203" pitchFamily="34" charset="0"/>
                <a:cs typeface="Segoe UI" panose="020B0502040204020203" pitchFamily="34" charset="0"/>
              </a:rPr>
              <a:t>Câmaras Municipais em cada legislatura para a subsequente</a:t>
            </a:r>
            <a:r>
              <a:rPr lang="pt-BR" sz="1600" b="1" i="0" dirty="0">
                <a:solidFill>
                  <a:srgbClr val="FFFF00"/>
                </a:solidFill>
                <a:effectLst/>
                <a:latin typeface="Segoe UI" panose="020B0502040204020203" pitchFamily="34" charset="0"/>
                <a:cs typeface="Segoe UI" panose="020B0502040204020203" pitchFamily="34" charset="0"/>
              </a:rPr>
              <a:t>, </a:t>
            </a:r>
            <a:r>
              <a:rPr lang="pt-BR" sz="1600" b="1" i="0" u="sng" dirty="0">
                <a:solidFill>
                  <a:srgbClr val="FFFF00"/>
                </a:solidFill>
                <a:effectLst/>
                <a:latin typeface="Segoe UI" panose="020B0502040204020203" pitchFamily="34" charset="0"/>
                <a:cs typeface="Segoe UI" panose="020B0502040204020203" pitchFamily="34" charset="0"/>
              </a:rPr>
              <a:t>observado o que dispõe esta Constituição</a:t>
            </a:r>
            <a:r>
              <a:rPr lang="pt-BR" sz="1600" b="1" i="0" dirty="0">
                <a:solidFill>
                  <a:srgbClr val="FFFF00"/>
                </a:solidFill>
                <a:effectLst/>
                <a:latin typeface="Segoe UI" panose="020B0502040204020203" pitchFamily="34" charset="0"/>
                <a:cs typeface="Segoe UI" panose="020B0502040204020203" pitchFamily="34" charset="0"/>
              </a:rPr>
              <a:t>, observados os critérios estabelecidos na respectiva Lei Orgânica e os </a:t>
            </a:r>
            <a:r>
              <a:rPr lang="pt-BR" sz="1600" b="1" i="0" u="sng" dirty="0">
                <a:solidFill>
                  <a:srgbClr val="FFFF00"/>
                </a:solidFill>
                <a:effectLst/>
                <a:latin typeface="Segoe UI" panose="020B0502040204020203" pitchFamily="34" charset="0"/>
                <a:cs typeface="Segoe UI" panose="020B0502040204020203" pitchFamily="34" charset="0"/>
              </a:rPr>
              <a:t>seguintes limites máximos</a:t>
            </a:r>
            <a:r>
              <a:rPr lang="pt-BR" sz="1600" b="1" i="0" dirty="0">
                <a:solidFill>
                  <a:srgbClr val="FFFF00"/>
                </a:solidFill>
                <a:effectLst/>
                <a:latin typeface="Segoe UI" panose="020B0502040204020203" pitchFamily="34" charset="0"/>
                <a:cs typeface="Segoe UI" panose="020B0502040204020203" pitchFamily="34" charset="0"/>
              </a:rPr>
              <a:t>:  </a:t>
            </a:r>
            <a:r>
              <a:rPr lang="pt-BR" sz="1200" b="1" i="0" dirty="0">
                <a:solidFill>
                  <a:srgbClr val="FFFF00"/>
                </a:solidFill>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(Redação dada pela Emenda Constitucional nº 25, de 2000)</a:t>
            </a:r>
            <a:endParaRPr lang="pt-BR" sz="1200" b="1" dirty="0">
              <a:solidFill>
                <a:srgbClr val="FFFF00"/>
              </a:solidFill>
              <a:latin typeface="Segoe UI" panose="020B0502040204020203" pitchFamily="34" charset="0"/>
              <a:cs typeface="Segoe UI" panose="020B0502040204020203" pitchFamily="34" charset="0"/>
            </a:endParaRPr>
          </a:p>
        </p:txBody>
      </p:sp>
      <p:pic>
        <p:nvPicPr>
          <p:cNvPr id="7" name="Imagem 6" descr="Tabela&#10;&#10;Descrição gerada automaticamente">
            <a:extLst>
              <a:ext uri="{FF2B5EF4-FFF2-40B4-BE49-F238E27FC236}">
                <a16:creationId xmlns:a16="http://schemas.microsoft.com/office/drawing/2014/main" id="{9F90DB22-E342-A6CB-8CDB-4BA84E8F3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421" y="4849585"/>
            <a:ext cx="7059874" cy="1464275"/>
          </a:xfrm>
          <a:prstGeom prst="rect">
            <a:avLst/>
          </a:prstGeom>
        </p:spPr>
      </p:pic>
    </p:spTree>
    <p:extLst>
      <p:ext uri="{BB962C8B-B14F-4D97-AF65-F5344CB8AC3E}">
        <p14:creationId xmlns:p14="http://schemas.microsoft.com/office/powerpoint/2010/main" val="120223548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073B0520-E0E1-873C-2990-EA76754E119D}"/>
              </a:ext>
            </a:extLst>
          </p:cNvPr>
          <p:cNvSpPr txBox="1"/>
          <p:nvPr/>
        </p:nvSpPr>
        <p:spPr>
          <a:xfrm>
            <a:off x="399480" y="1472570"/>
            <a:ext cx="3467995" cy="1631216"/>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GOVERNANÇA E GESTÃO DE FOLHAS DE PAGAMENTO NOS PODERES EXECUTIVOS </a:t>
            </a:r>
          </a:p>
          <a:p>
            <a:r>
              <a:rPr lang="pt-BR" sz="2000" b="0" i="0" dirty="0">
                <a:solidFill>
                  <a:schemeClr val="bg1"/>
                </a:solidFill>
                <a:effectLst/>
                <a:latin typeface="Arial Black" panose="020B0A04020102020204" pitchFamily="34" charset="0"/>
              </a:rPr>
              <a:t>E LEGISLATIVOS</a:t>
            </a:r>
            <a:endParaRPr lang="pt-BR" sz="20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5026574" y="1210737"/>
            <a:ext cx="5765707" cy="338554"/>
          </a:xfrm>
          <a:prstGeom prst="rect">
            <a:avLst/>
          </a:prstGeom>
          <a:noFill/>
        </p:spPr>
        <p:txBody>
          <a:bodyPr wrap="square">
            <a:spAutoFit/>
          </a:bodyPr>
          <a:lstStyle/>
          <a:p>
            <a:pPr algn="r"/>
            <a:r>
              <a:rPr lang="pt-BR" sz="1600" b="0" i="0" dirty="0">
                <a:solidFill>
                  <a:schemeClr val="bg1"/>
                </a:solidFill>
                <a:effectLst/>
                <a:latin typeface="Arial Black" panose="020B0A04020102020204" pitchFamily="34" charset="0"/>
              </a:rPr>
              <a:t>FIXAÇÃO DE SUBSÍDIOS DE AGENTES POLÍTICOS</a:t>
            </a:r>
            <a:endParaRPr lang="pt-BR" sz="1600" dirty="0">
              <a:solidFill>
                <a:schemeClr val="bg1"/>
              </a:solidFill>
              <a:latin typeface="Arial Black" panose="020B0A04020102020204" pitchFamily="34" charset="0"/>
            </a:endParaRPr>
          </a:p>
        </p:txBody>
      </p:sp>
      <p:pic>
        <p:nvPicPr>
          <p:cNvPr id="2" name="Imagem 1" descr="Logotipo&#10;&#10;Descrição gerada automaticamente">
            <a:extLst>
              <a:ext uri="{FF2B5EF4-FFF2-40B4-BE49-F238E27FC236}">
                <a16:creationId xmlns:a16="http://schemas.microsoft.com/office/drawing/2014/main" id="{77AACEF7-B0D6-73B2-9A6E-0BC5E0E53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62" y="3233439"/>
            <a:ext cx="1738993" cy="1710009"/>
          </a:xfrm>
          <a:prstGeom prst="rect">
            <a:avLst/>
          </a:prstGeom>
        </p:spPr>
      </p:pic>
      <p:pic>
        <p:nvPicPr>
          <p:cNvPr id="3" name="Imagem 2" descr="Interface gráfica do usuário, Texto, Aplicativo, Email&#10;&#10;Descrição gerada automaticamente">
            <a:extLst>
              <a:ext uri="{FF2B5EF4-FFF2-40B4-BE49-F238E27FC236}">
                <a16:creationId xmlns:a16="http://schemas.microsoft.com/office/drawing/2014/main" id="{3EE0A0DD-006E-8045-6490-2EC2B0E01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504" y="1681095"/>
            <a:ext cx="6964682" cy="4105342"/>
          </a:xfrm>
          <a:prstGeom prst="rect">
            <a:avLst/>
          </a:prstGeom>
        </p:spPr>
      </p:pic>
    </p:spTree>
    <p:extLst>
      <p:ext uri="{BB962C8B-B14F-4D97-AF65-F5344CB8AC3E}">
        <p14:creationId xmlns:p14="http://schemas.microsoft.com/office/powerpoint/2010/main" val="3884462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073B0520-E0E1-873C-2990-EA76754E119D}"/>
              </a:ext>
            </a:extLst>
          </p:cNvPr>
          <p:cNvSpPr txBox="1"/>
          <p:nvPr/>
        </p:nvSpPr>
        <p:spPr>
          <a:xfrm>
            <a:off x="399480" y="1472570"/>
            <a:ext cx="3467995" cy="1631216"/>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GOVERNANÇA E GESTÃO DE FOLHAS DE PAGAMENTO NOS PODERES EXECUTIVOS </a:t>
            </a:r>
          </a:p>
          <a:p>
            <a:r>
              <a:rPr lang="pt-BR" sz="2000" b="0" i="0" dirty="0">
                <a:solidFill>
                  <a:schemeClr val="bg1"/>
                </a:solidFill>
                <a:effectLst/>
                <a:latin typeface="Arial Black" panose="020B0A04020102020204" pitchFamily="34" charset="0"/>
              </a:rPr>
              <a:t>E LEGISLATIVOS</a:t>
            </a:r>
            <a:endParaRPr lang="pt-BR" sz="20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5026574" y="725177"/>
            <a:ext cx="5765707" cy="338554"/>
          </a:xfrm>
          <a:prstGeom prst="rect">
            <a:avLst/>
          </a:prstGeom>
          <a:noFill/>
        </p:spPr>
        <p:txBody>
          <a:bodyPr wrap="square">
            <a:spAutoFit/>
          </a:bodyPr>
          <a:lstStyle/>
          <a:p>
            <a:pPr algn="r"/>
            <a:r>
              <a:rPr lang="pt-BR" sz="1600" b="0" i="0" dirty="0">
                <a:solidFill>
                  <a:schemeClr val="bg1"/>
                </a:solidFill>
                <a:effectLst/>
                <a:latin typeface="Arial Black" panose="020B0A04020102020204" pitchFamily="34" charset="0"/>
              </a:rPr>
              <a:t>FIXAÇÃO DE SUBSÍDIOS DE AGENTES POLÍTICOS</a:t>
            </a:r>
            <a:endParaRPr lang="pt-BR" sz="1600" dirty="0">
              <a:solidFill>
                <a:schemeClr val="bg1"/>
              </a:solidFill>
              <a:latin typeface="Arial Black" panose="020B0A04020102020204" pitchFamily="34" charset="0"/>
            </a:endParaRPr>
          </a:p>
        </p:txBody>
      </p:sp>
      <p:pic>
        <p:nvPicPr>
          <p:cNvPr id="2" name="Imagem 1" descr="Logotipo&#10;&#10;Descrição gerada automaticamente">
            <a:extLst>
              <a:ext uri="{FF2B5EF4-FFF2-40B4-BE49-F238E27FC236}">
                <a16:creationId xmlns:a16="http://schemas.microsoft.com/office/drawing/2014/main" id="{77AACEF7-B0D6-73B2-9A6E-0BC5E0E53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62" y="3233439"/>
            <a:ext cx="1738993" cy="1710009"/>
          </a:xfrm>
          <a:prstGeom prst="rect">
            <a:avLst/>
          </a:prstGeom>
        </p:spPr>
      </p:pic>
      <p:sp>
        <p:nvSpPr>
          <p:cNvPr id="3" name="CaixaDeTexto 2">
            <a:extLst>
              <a:ext uri="{FF2B5EF4-FFF2-40B4-BE49-F238E27FC236}">
                <a16:creationId xmlns:a16="http://schemas.microsoft.com/office/drawing/2014/main" id="{95712750-9274-E9BB-ADA4-1090182CB260}"/>
              </a:ext>
            </a:extLst>
          </p:cNvPr>
          <p:cNvSpPr txBox="1"/>
          <p:nvPr/>
        </p:nvSpPr>
        <p:spPr>
          <a:xfrm>
            <a:off x="5053822" y="1292912"/>
            <a:ext cx="6983090" cy="738664"/>
          </a:xfrm>
          <a:prstGeom prst="rect">
            <a:avLst/>
          </a:prstGeom>
          <a:noFill/>
        </p:spPr>
        <p:txBody>
          <a:bodyPr wrap="square">
            <a:spAutoFit/>
          </a:bodyPr>
          <a:lstStyle/>
          <a:p>
            <a:pPr algn="just"/>
            <a:r>
              <a:rPr lang="pt-BR" sz="1400" b="0" i="0" dirty="0">
                <a:solidFill>
                  <a:srgbClr val="FFFF00"/>
                </a:solidFill>
                <a:effectLst/>
                <a:latin typeface="Arial Black" panose="020B0A04020102020204" pitchFamily="34" charset="0"/>
                <a:cs typeface="Segoe UI" panose="020B0502040204020203" pitchFamily="34" charset="0"/>
              </a:rPr>
              <a:t>Art. 29 / VII - o total da despesa com a remuneração dos Vereadores não poderá ultrapassar o montante de cinco por cento da receita do Município; </a:t>
            </a:r>
            <a:r>
              <a:rPr lang="pt-BR" sz="1400" b="0" i="0" dirty="0">
                <a:solidFill>
                  <a:srgbClr val="FFFF00"/>
                </a:solidFill>
                <a:effectLst/>
                <a:latin typeface="Arial Black" panose="020B0A04020102020204" pitchFamily="34" charset="0"/>
                <a:cs typeface="Segoe UI" panose="020B0502040204020203" pitchFamily="34" charset="0"/>
                <a:hlinkClick r:id="rId3">
                  <a:extLst>
                    <a:ext uri="{A12FA001-AC4F-418D-AE19-62706E023703}">
                      <ahyp:hlinkClr xmlns:ahyp="http://schemas.microsoft.com/office/drawing/2018/hyperlinkcolor" val="tx"/>
                    </a:ext>
                  </a:extLst>
                </a:hlinkClick>
              </a:rPr>
              <a:t>(Incluído pela Emenda Constitucional nº 1, de 1992)</a:t>
            </a:r>
            <a:endParaRPr lang="pt-BR" sz="1400" dirty="0">
              <a:solidFill>
                <a:srgbClr val="FFFF00"/>
              </a:solidFill>
              <a:latin typeface="Arial Black" panose="020B0A04020102020204" pitchFamily="34" charset="0"/>
              <a:cs typeface="Segoe UI" panose="020B0502040204020203" pitchFamily="34" charset="0"/>
            </a:endParaRPr>
          </a:p>
        </p:txBody>
      </p:sp>
      <p:sp>
        <p:nvSpPr>
          <p:cNvPr id="4" name="CaixaDeTexto 3">
            <a:extLst>
              <a:ext uri="{FF2B5EF4-FFF2-40B4-BE49-F238E27FC236}">
                <a16:creationId xmlns:a16="http://schemas.microsoft.com/office/drawing/2014/main" id="{00708218-5A2A-55E1-76C5-CF85D7958A1B}"/>
              </a:ext>
            </a:extLst>
          </p:cNvPr>
          <p:cNvSpPr txBox="1"/>
          <p:nvPr/>
        </p:nvSpPr>
        <p:spPr>
          <a:xfrm>
            <a:off x="5053822" y="2119009"/>
            <a:ext cx="6983090" cy="954107"/>
          </a:xfrm>
          <a:prstGeom prst="rect">
            <a:avLst/>
          </a:prstGeom>
          <a:noFill/>
        </p:spPr>
        <p:txBody>
          <a:bodyPr wrap="square">
            <a:spAutoFit/>
          </a:bodyPr>
          <a:lstStyle/>
          <a:p>
            <a:pPr algn="just"/>
            <a:r>
              <a:rPr lang="pt-BR" sz="1400" b="0" i="0" dirty="0">
                <a:solidFill>
                  <a:srgbClr val="FFFF00"/>
                </a:solidFill>
                <a:effectLst/>
                <a:latin typeface="Arial Black" panose="020B0A04020102020204" pitchFamily="34" charset="0"/>
              </a:rPr>
              <a:t>Art. 29-A / § 1 </a:t>
            </a:r>
            <a:r>
              <a:rPr lang="pt-BR" sz="1400" b="0" i="0" u="sng" baseline="30000" dirty="0">
                <a:solidFill>
                  <a:srgbClr val="FFFF00"/>
                </a:solidFill>
                <a:effectLst/>
                <a:latin typeface="Arial Black" panose="020B0A04020102020204" pitchFamily="34" charset="0"/>
              </a:rPr>
              <a:t>o </a:t>
            </a:r>
            <a:r>
              <a:rPr lang="pt-BR" sz="1400" b="0" i="0" dirty="0">
                <a:solidFill>
                  <a:srgbClr val="FFFF00"/>
                </a:solidFill>
                <a:effectLst/>
                <a:latin typeface="Arial Black" panose="020B0A04020102020204" pitchFamily="34" charset="0"/>
              </a:rPr>
              <a:t>A Câmara Municipal não gastará mais de setenta por </a:t>
            </a:r>
            <a:r>
              <a:rPr lang="pt-BR" sz="1400" b="0" i="0" dirty="0">
                <a:solidFill>
                  <a:srgbClr val="FFFF00"/>
                </a:solidFill>
                <a:effectLst/>
                <a:latin typeface="Arial Black" panose="020B0A04020102020204" pitchFamily="34" charset="0"/>
                <a:cs typeface="Segoe UI" panose="020B0502040204020203" pitchFamily="34" charset="0"/>
              </a:rPr>
              <a:t>cento</a:t>
            </a:r>
            <a:r>
              <a:rPr lang="pt-BR" sz="1400" b="0" i="0" dirty="0">
                <a:solidFill>
                  <a:srgbClr val="FFFF00"/>
                </a:solidFill>
                <a:effectLst/>
                <a:latin typeface="Arial Black" panose="020B0A04020102020204" pitchFamily="34" charset="0"/>
              </a:rPr>
              <a:t> de sua receita com folha de pagamento, incluído o gasto com o subsídio de seus Vereadores. </a:t>
            </a:r>
            <a:r>
              <a:rPr lang="pt-BR" sz="1400" b="0" i="0" dirty="0">
                <a:solidFill>
                  <a:srgbClr val="FFFF00"/>
                </a:solidFill>
                <a:effectLst/>
                <a:latin typeface="Arial Black" panose="020B0A04020102020204" pitchFamily="34" charset="0"/>
                <a:hlinkClick r:id="rId4">
                  <a:extLst>
                    <a:ext uri="{A12FA001-AC4F-418D-AE19-62706E023703}">
                      <ahyp:hlinkClr xmlns:ahyp="http://schemas.microsoft.com/office/drawing/2018/hyperlinkcolor" val="tx"/>
                    </a:ext>
                  </a:extLst>
                </a:hlinkClick>
              </a:rPr>
              <a:t>(Incluído pela Emenda Constitucional nº 25, de 2000)</a:t>
            </a:r>
            <a:endParaRPr lang="pt-BR" sz="1400" dirty="0">
              <a:solidFill>
                <a:srgbClr val="FFFF00"/>
              </a:solidFill>
              <a:latin typeface="Arial Black" panose="020B0A04020102020204" pitchFamily="34" charset="0"/>
            </a:endParaRPr>
          </a:p>
        </p:txBody>
      </p:sp>
      <p:sp>
        <p:nvSpPr>
          <p:cNvPr id="5" name="CaixaDeTexto 4">
            <a:extLst>
              <a:ext uri="{FF2B5EF4-FFF2-40B4-BE49-F238E27FC236}">
                <a16:creationId xmlns:a16="http://schemas.microsoft.com/office/drawing/2014/main" id="{9DBDBF0A-D4CB-09A6-8159-5A3455509A28}"/>
              </a:ext>
            </a:extLst>
          </p:cNvPr>
          <p:cNvSpPr txBox="1"/>
          <p:nvPr/>
        </p:nvSpPr>
        <p:spPr>
          <a:xfrm>
            <a:off x="5053822" y="3140202"/>
            <a:ext cx="6983090" cy="1600438"/>
          </a:xfrm>
          <a:prstGeom prst="rect">
            <a:avLst/>
          </a:prstGeom>
          <a:noFill/>
        </p:spPr>
        <p:txBody>
          <a:bodyPr wrap="square">
            <a:spAutoFit/>
          </a:bodyPr>
          <a:lstStyle/>
          <a:p>
            <a:pPr algn="just"/>
            <a:r>
              <a:rPr lang="pt-BR" sz="1400" b="0" i="0" dirty="0">
                <a:solidFill>
                  <a:schemeClr val="bg1"/>
                </a:solidFill>
                <a:effectLst/>
                <a:latin typeface="Arial Black" panose="020B0A04020102020204" pitchFamily="34" charset="0"/>
                <a:hlinkClick r:id="rId5">
                  <a:extLst>
                    <a:ext uri="{A12FA001-AC4F-418D-AE19-62706E023703}">
                      <ahyp:hlinkClr xmlns:ahyp="http://schemas.microsoft.com/office/drawing/2018/hyperlinkcolor" val="tx"/>
                    </a:ext>
                  </a:extLst>
                </a:hlinkClick>
              </a:rPr>
              <a:t>Art. 29-A.</a:t>
            </a:r>
            <a:r>
              <a:rPr lang="pt-BR" sz="1400" b="0" i="0" dirty="0">
                <a:solidFill>
                  <a:schemeClr val="bg1"/>
                </a:solidFill>
                <a:effectLst/>
                <a:latin typeface="Arial Black" panose="020B0A04020102020204" pitchFamily="34" charset="0"/>
              </a:rPr>
              <a:t> O total da despesa do Poder Legislativo Municipal, incluídos os subsídios dos Vereadores e os demais gastos com pessoal inativo e pensionistas, não poderá ultrapassar os seguintes percentuais, relativos ao somatório da receita tributária e das transferências previstas no § 5º do art. 153 e nos </a:t>
            </a:r>
            <a:r>
              <a:rPr lang="pt-BR" sz="1400" b="0" i="0" dirty="0" err="1">
                <a:solidFill>
                  <a:schemeClr val="bg1"/>
                </a:solidFill>
                <a:effectLst/>
                <a:latin typeface="Arial Black" panose="020B0A04020102020204" pitchFamily="34" charset="0"/>
              </a:rPr>
              <a:t>arts</a:t>
            </a:r>
            <a:r>
              <a:rPr lang="pt-BR" sz="1400" b="0" i="0" dirty="0">
                <a:solidFill>
                  <a:schemeClr val="bg1"/>
                </a:solidFill>
                <a:effectLst/>
                <a:latin typeface="Arial Black" panose="020B0A04020102020204" pitchFamily="34" charset="0"/>
              </a:rPr>
              <a:t>. 158 e 159 desta Constituição, efetivamente realizado no exercício anterior:   </a:t>
            </a:r>
            <a:r>
              <a:rPr lang="pt-BR" sz="1400" b="0" i="0" dirty="0">
                <a:solidFill>
                  <a:schemeClr val="bg1"/>
                </a:solidFill>
                <a:effectLst/>
                <a:latin typeface="Arial Black" panose="020B0A04020102020204" pitchFamily="34" charset="0"/>
                <a:hlinkClick r:id="rId6">
                  <a:extLst>
                    <a:ext uri="{A12FA001-AC4F-418D-AE19-62706E023703}">
                      <ahyp:hlinkClr xmlns:ahyp="http://schemas.microsoft.com/office/drawing/2018/hyperlinkcolor" val="tx"/>
                    </a:ext>
                  </a:extLst>
                </a:hlinkClick>
              </a:rPr>
              <a:t>(Vigência)</a:t>
            </a:r>
            <a:endParaRPr lang="pt-BR" sz="1400" dirty="0">
              <a:solidFill>
                <a:schemeClr val="bg1"/>
              </a:solidFill>
              <a:latin typeface="Arial Black" panose="020B0A04020102020204" pitchFamily="34" charset="0"/>
            </a:endParaRPr>
          </a:p>
        </p:txBody>
      </p:sp>
      <p:pic>
        <p:nvPicPr>
          <p:cNvPr id="6" name="Imagem 5" descr="Tabela&#10;&#10;Descrição gerada automaticamente">
            <a:extLst>
              <a:ext uri="{FF2B5EF4-FFF2-40B4-BE49-F238E27FC236}">
                <a16:creationId xmlns:a16="http://schemas.microsoft.com/office/drawing/2014/main" id="{4B85CCFF-AF60-F346-99AE-378B64C0CB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1630" y="4781504"/>
            <a:ext cx="6727474" cy="1295400"/>
          </a:xfrm>
          <a:prstGeom prst="rect">
            <a:avLst/>
          </a:prstGeom>
        </p:spPr>
      </p:pic>
    </p:spTree>
    <p:extLst>
      <p:ext uri="{BB962C8B-B14F-4D97-AF65-F5344CB8AC3E}">
        <p14:creationId xmlns:p14="http://schemas.microsoft.com/office/powerpoint/2010/main" val="1461375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073B0520-E0E1-873C-2990-EA76754E119D}"/>
              </a:ext>
            </a:extLst>
          </p:cNvPr>
          <p:cNvSpPr txBox="1"/>
          <p:nvPr/>
        </p:nvSpPr>
        <p:spPr>
          <a:xfrm>
            <a:off x="399480" y="1472570"/>
            <a:ext cx="3467995" cy="1631216"/>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GOVERNANÇA E GESTÃO DE FOLHAS DE PAGAMENTO NOS PODERES EXECUTIVOS </a:t>
            </a:r>
          </a:p>
          <a:p>
            <a:r>
              <a:rPr lang="pt-BR" sz="2000" b="0" i="0" dirty="0">
                <a:solidFill>
                  <a:schemeClr val="bg1"/>
                </a:solidFill>
                <a:effectLst/>
                <a:latin typeface="Arial Black" panose="020B0A04020102020204" pitchFamily="34" charset="0"/>
              </a:rPr>
              <a:t>E LEGISLATIVOS</a:t>
            </a:r>
            <a:endParaRPr lang="pt-BR" sz="20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5026574" y="1210737"/>
            <a:ext cx="5765707" cy="338554"/>
          </a:xfrm>
          <a:prstGeom prst="rect">
            <a:avLst/>
          </a:prstGeom>
          <a:noFill/>
        </p:spPr>
        <p:txBody>
          <a:bodyPr wrap="square">
            <a:spAutoFit/>
          </a:bodyPr>
          <a:lstStyle/>
          <a:p>
            <a:pPr algn="r"/>
            <a:r>
              <a:rPr lang="pt-BR" sz="1600" b="0" i="0" dirty="0">
                <a:solidFill>
                  <a:schemeClr val="bg1"/>
                </a:solidFill>
                <a:effectLst/>
                <a:latin typeface="Arial Black" panose="020B0A04020102020204" pitchFamily="34" charset="0"/>
              </a:rPr>
              <a:t>FIXAÇÃO DE SUBSÍDIOS DE AGENTES POLÍTICOS</a:t>
            </a:r>
            <a:endParaRPr lang="pt-BR" sz="1600" dirty="0">
              <a:solidFill>
                <a:schemeClr val="bg1"/>
              </a:solidFill>
              <a:latin typeface="Arial Black" panose="020B0A04020102020204" pitchFamily="34" charset="0"/>
            </a:endParaRPr>
          </a:p>
        </p:txBody>
      </p:sp>
      <p:pic>
        <p:nvPicPr>
          <p:cNvPr id="2" name="Imagem 1" descr="Logotipo&#10;&#10;Descrição gerada automaticamente">
            <a:extLst>
              <a:ext uri="{FF2B5EF4-FFF2-40B4-BE49-F238E27FC236}">
                <a16:creationId xmlns:a16="http://schemas.microsoft.com/office/drawing/2014/main" id="{77AACEF7-B0D6-73B2-9A6E-0BC5E0E53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62" y="3233439"/>
            <a:ext cx="1738993" cy="1710009"/>
          </a:xfrm>
          <a:prstGeom prst="rect">
            <a:avLst/>
          </a:prstGeom>
        </p:spPr>
      </p:pic>
      <p:pic>
        <p:nvPicPr>
          <p:cNvPr id="3" name="Imagem 2">
            <a:extLst>
              <a:ext uri="{FF2B5EF4-FFF2-40B4-BE49-F238E27FC236}">
                <a16:creationId xmlns:a16="http://schemas.microsoft.com/office/drawing/2014/main" id="{9A196D62-3836-6E74-167C-57C23E10628E}"/>
              </a:ext>
            </a:extLst>
          </p:cNvPr>
          <p:cNvPicPr>
            <a:picLocks noChangeAspect="1"/>
          </p:cNvPicPr>
          <p:nvPr/>
        </p:nvPicPr>
        <p:blipFill>
          <a:blip r:embed="rId3"/>
          <a:stretch>
            <a:fillRect/>
          </a:stretch>
        </p:blipFill>
        <p:spPr>
          <a:xfrm>
            <a:off x="4968678" y="1586461"/>
            <a:ext cx="6910358" cy="4618396"/>
          </a:xfrm>
          <a:prstGeom prst="rect">
            <a:avLst/>
          </a:prstGeom>
        </p:spPr>
      </p:pic>
    </p:spTree>
    <p:extLst>
      <p:ext uri="{BB962C8B-B14F-4D97-AF65-F5344CB8AC3E}">
        <p14:creationId xmlns:p14="http://schemas.microsoft.com/office/powerpoint/2010/main" val="13625650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073B0520-E0E1-873C-2990-EA76754E119D}"/>
              </a:ext>
            </a:extLst>
          </p:cNvPr>
          <p:cNvSpPr txBox="1"/>
          <p:nvPr/>
        </p:nvSpPr>
        <p:spPr>
          <a:xfrm>
            <a:off x="399480" y="1472570"/>
            <a:ext cx="3467995" cy="1631216"/>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GOVERNANÇA E GESTÃO DE FOLHAS DE PAGAMENTO NOS PODERES EXECUTIVOS </a:t>
            </a:r>
          </a:p>
          <a:p>
            <a:r>
              <a:rPr lang="pt-BR" sz="2000" b="0" i="0" dirty="0">
                <a:solidFill>
                  <a:schemeClr val="bg1"/>
                </a:solidFill>
                <a:effectLst/>
                <a:latin typeface="Arial Black" panose="020B0A04020102020204" pitchFamily="34" charset="0"/>
              </a:rPr>
              <a:t>E LEGISLATIVOS</a:t>
            </a:r>
            <a:endParaRPr lang="pt-BR" sz="20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5026574" y="1210737"/>
            <a:ext cx="5765707" cy="338554"/>
          </a:xfrm>
          <a:prstGeom prst="rect">
            <a:avLst/>
          </a:prstGeom>
          <a:noFill/>
        </p:spPr>
        <p:txBody>
          <a:bodyPr wrap="square">
            <a:spAutoFit/>
          </a:bodyPr>
          <a:lstStyle/>
          <a:p>
            <a:pPr algn="r"/>
            <a:r>
              <a:rPr lang="pt-BR" sz="1600" b="0" i="0" dirty="0">
                <a:solidFill>
                  <a:schemeClr val="bg1"/>
                </a:solidFill>
                <a:effectLst/>
                <a:latin typeface="Arial Black" panose="020B0A04020102020204" pitchFamily="34" charset="0"/>
              </a:rPr>
              <a:t>FIXAÇÃO DE SUBSÍDIOS DE AGENTES POLÍTICOS</a:t>
            </a:r>
            <a:endParaRPr lang="pt-BR" sz="1600" dirty="0">
              <a:solidFill>
                <a:schemeClr val="bg1"/>
              </a:solidFill>
              <a:latin typeface="Arial Black" panose="020B0A04020102020204" pitchFamily="34" charset="0"/>
            </a:endParaRPr>
          </a:p>
        </p:txBody>
      </p:sp>
      <p:pic>
        <p:nvPicPr>
          <p:cNvPr id="2" name="Imagem 1" descr="Logotipo&#10;&#10;Descrição gerada automaticamente">
            <a:extLst>
              <a:ext uri="{FF2B5EF4-FFF2-40B4-BE49-F238E27FC236}">
                <a16:creationId xmlns:a16="http://schemas.microsoft.com/office/drawing/2014/main" id="{77AACEF7-B0D6-73B2-9A6E-0BC5E0E53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62" y="3233439"/>
            <a:ext cx="1738993" cy="1710009"/>
          </a:xfrm>
          <a:prstGeom prst="rect">
            <a:avLst/>
          </a:prstGeom>
        </p:spPr>
      </p:pic>
      <p:pic>
        <p:nvPicPr>
          <p:cNvPr id="3" name="Imagem 2">
            <a:extLst>
              <a:ext uri="{FF2B5EF4-FFF2-40B4-BE49-F238E27FC236}">
                <a16:creationId xmlns:a16="http://schemas.microsoft.com/office/drawing/2014/main" id="{9F5EF0CB-C2FF-631F-DDA1-AFF6E4486A2D}"/>
              </a:ext>
            </a:extLst>
          </p:cNvPr>
          <p:cNvPicPr>
            <a:picLocks noChangeAspect="1"/>
          </p:cNvPicPr>
          <p:nvPr/>
        </p:nvPicPr>
        <p:blipFill>
          <a:blip r:embed="rId3"/>
          <a:stretch>
            <a:fillRect/>
          </a:stretch>
        </p:blipFill>
        <p:spPr>
          <a:xfrm>
            <a:off x="5130077" y="1549291"/>
            <a:ext cx="6789779" cy="4672118"/>
          </a:xfrm>
          <a:prstGeom prst="rect">
            <a:avLst/>
          </a:prstGeom>
        </p:spPr>
      </p:pic>
    </p:spTree>
    <p:extLst>
      <p:ext uri="{BB962C8B-B14F-4D97-AF65-F5344CB8AC3E}">
        <p14:creationId xmlns:p14="http://schemas.microsoft.com/office/powerpoint/2010/main" val="318780887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073B0520-E0E1-873C-2990-EA76754E119D}"/>
              </a:ext>
            </a:extLst>
          </p:cNvPr>
          <p:cNvSpPr txBox="1"/>
          <p:nvPr/>
        </p:nvSpPr>
        <p:spPr>
          <a:xfrm>
            <a:off x="399480" y="1472570"/>
            <a:ext cx="3467995" cy="1631216"/>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GOVERNANÇA E GESTÃO DE FOLHAS DE PAGAMENTO NOS PODERES EXECUTIVOS </a:t>
            </a:r>
          </a:p>
          <a:p>
            <a:r>
              <a:rPr lang="pt-BR" sz="2000" b="0" i="0" dirty="0">
                <a:solidFill>
                  <a:schemeClr val="bg1"/>
                </a:solidFill>
                <a:effectLst/>
                <a:latin typeface="Arial Black" panose="020B0A04020102020204" pitchFamily="34" charset="0"/>
              </a:rPr>
              <a:t>E LEGISLATIVOS</a:t>
            </a:r>
            <a:endParaRPr lang="pt-BR" sz="20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6782356" y="2511656"/>
            <a:ext cx="3445328" cy="461665"/>
          </a:xfrm>
          <a:prstGeom prst="rect">
            <a:avLst/>
          </a:prstGeom>
          <a:noFill/>
        </p:spPr>
        <p:txBody>
          <a:bodyPr wrap="square">
            <a:spAutoFit/>
          </a:bodyPr>
          <a:lstStyle/>
          <a:p>
            <a:pPr algn="r"/>
            <a:r>
              <a:rPr lang="pt-BR" sz="2400" dirty="0">
                <a:solidFill>
                  <a:schemeClr val="bg1"/>
                </a:solidFill>
                <a:latin typeface="Arial Black" panose="020B0A04020102020204" pitchFamily="34" charset="0"/>
              </a:rPr>
              <a:t>MUITO OBRIGADO</a:t>
            </a:r>
          </a:p>
        </p:txBody>
      </p:sp>
      <p:pic>
        <p:nvPicPr>
          <p:cNvPr id="2" name="Imagem 1" descr="Logotipo&#10;&#10;Descrição gerada automaticamente">
            <a:extLst>
              <a:ext uri="{FF2B5EF4-FFF2-40B4-BE49-F238E27FC236}">
                <a16:creationId xmlns:a16="http://schemas.microsoft.com/office/drawing/2014/main" id="{77AACEF7-B0D6-73B2-9A6E-0BC5E0E53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62" y="3233439"/>
            <a:ext cx="1738993" cy="1710009"/>
          </a:xfrm>
          <a:prstGeom prst="rect">
            <a:avLst/>
          </a:prstGeom>
        </p:spPr>
      </p:pic>
      <p:sp>
        <p:nvSpPr>
          <p:cNvPr id="3" name="CaixaDeTexto 2">
            <a:extLst>
              <a:ext uri="{FF2B5EF4-FFF2-40B4-BE49-F238E27FC236}">
                <a16:creationId xmlns:a16="http://schemas.microsoft.com/office/drawing/2014/main" id="{B8AD4286-D266-2E52-9B0B-C83828D421F2}"/>
              </a:ext>
            </a:extLst>
          </p:cNvPr>
          <p:cNvSpPr txBox="1"/>
          <p:nvPr/>
        </p:nvSpPr>
        <p:spPr>
          <a:xfrm>
            <a:off x="6305518" y="3103786"/>
            <a:ext cx="4927479" cy="1077218"/>
          </a:xfrm>
          <a:prstGeom prst="rect">
            <a:avLst/>
          </a:prstGeom>
          <a:noFill/>
        </p:spPr>
        <p:txBody>
          <a:bodyPr wrap="square">
            <a:spAutoFit/>
          </a:bodyPr>
          <a:lstStyle/>
          <a:p>
            <a:pPr algn="ctr"/>
            <a:r>
              <a:rPr lang="pt-BR" sz="2000" dirty="0">
                <a:solidFill>
                  <a:srgbClr val="FFFF00"/>
                </a:solidFill>
                <a:latin typeface="Arial Black" panose="020B0A04020102020204" pitchFamily="34" charset="0"/>
              </a:rPr>
              <a:t>José Inaldo de Oliveira e Silva</a:t>
            </a:r>
          </a:p>
          <a:p>
            <a:pPr algn="ctr"/>
            <a:r>
              <a:rPr lang="pt-BR" sz="1200" dirty="0">
                <a:solidFill>
                  <a:srgbClr val="FFFF00"/>
                </a:solidFill>
                <a:latin typeface="Arial Black" panose="020B0A04020102020204" pitchFamily="34" charset="0"/>
              </a:rPr>
              <a:t>Auditor de Controle Externo</a:t>
            </a:r>
          </a:p>
          <a:p>
            <a:pPr algn="ctr"/>
            <a:r>
              <a:rPr lang="pt-BR" sz="1200" dirty="0">
                <a:solidFill>
                  <a:srgbClr val="FFFF00"/>
                </a:solidFill>
                <a:latin typeface="Arial Black" panose="020B0A04020102020204" pitchFamily="34" charset="0"/>
              </a:rPr>
              <a:t>(86) 98838 – 0153</a:t>
            </a:r>
          </a:p>
          <a:p>
            <a:pPr algn="ctr"/>
            <a:r>
              <a:rPr lang="pt-BR" sz="1200" dirty="0">
                <a:solidFill>
                  <a:srgbClr val="FFFF00"/>
                </a:solidFill>
                <a:latin typeface="Arial Black" panose="020B0A04020102020204" pitchFamily="34" charset="0"/>
              </a:rPr>
              <a:t>Jose.inaldo@tcepi.tc.br</a:t>
            </a:r>
            <a:r>
              <a:rPr lang="pt-BR" sz="2000" dirty="0">
                <a:solidFill>
                  <a:srgbClr val="FFFF00"/>
                </a:solidFill>
                <a:latin typeface="Arial Black" panose="020B0A04020102020204" pitchFamily="34" charset="0"/>
              </a:rPr>
              <a:t> </a:t>
            </a:r>
          </a:p>
        </p:txBody>
      </p:sp>
    </p:spTree>
    <p:extLst>
      <p:ext uri="{BB962C8B-B14F-4D97-AF65-F5344CB8AC3E}">
        <p14:creationId xmlns:p14="http://schemas.microsoft.com/office/powerpoint/2010/main" val="142980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m 4" descr="Logotipo&#10;&#10;Descrição gerada automaticamente">
            <a:extLst>
              <a:ext uri="{FF2B5EF4-FFF2-40B4-BE49-F238E27FC236}">
                <a16:creationId xmlns:a16="http://schemas.microsoft.com/office/drawing/2014/main" id="{58E2C2FF-5EB3-71AB-433C-B0FA05C46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855" y="25499"/>
            <a:ext cx="631768" cy="621239"/>
          </a:xfrm>
          <a:prstGeom prst="rect">
            <a:avLst/>
          </a:prstGeom>
        </p:spPr>
      </p:pic>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m 6" descr="Texto&#10;&#10;Descrição gerada automaticamente">
            <a:extLst>
              <a:ext uri="{FF2B5EF4-FFF2-40B4-BE49-F238E27FC236}">
                <a16:creationId xmlns:a16="http://schemas.microsoft.com/office/drawing/2014/main" id="{E3345D44-C083-F5CE-CB16-8CA235EF9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7145" y="34109"/>
            <a:ext cx="1944855" cy="612629"/>
          </a:xfrm>
          <a:prstGeom prst="rect">
            <a:avLst/>
          </a:prstGeom>
        </p:spPr>
      </p:pic>
      <p:sp>
        <p:nvSpPr>
          <p:cNvPr id="3" name="CaixaDeTexto 2">
            <a:extLst>
              <a:ext uri="{FF2B5EF4-FFF2-40B4-BE49-F238E27FC236}">
                <a16:creationId xmlns:a16="http://schemas.microsoft.com/office/drawing/2014/main" id="{A3C6CCF6-BF1A-5FCC-FF06-1B2F1446ACFF}"/>
              </a:ext>
            </a:extLst>
          </p:cNvPr>
          <p:cNvSpPr txBox="1"/>
          <p:nvPr/>
        </p:nvSpPr>
        <p:spPr>
          <a:xfrm>
            <a:off x="3048" y="1127617"/>
            <a:ext cx="1446410" cy="400110"/>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GESTÃO</a:t>
            </a:r>
            <a:endParaRPr lang="pt-BR" sz="2000" dirty="0"/>
          </a:p>
        </p:txBody>
      </p:sp>
      <p:sp>
        <p:nvSpPr>
          <p:cNvPr id="2" name="CaixaDeTexto 1">
            <a:extLst>
              <a:ext uri="{FF2B5EF4-FFF2-40B4-BE49-F238E27FC236}">
                <a16:creationId xmlns:a16="http://schemas.microsoft.com/office/drawing/2014/main" id="{3A7FEF47-8CCE-1475-E94A-6E34A5323565}"/>
              </a:ext>
            </a:extLst>
          </p:cNvPr>
          <p:cNvSpPr txBox="1"/>
          <p:nvPr/>
        </p:nvSpPr>
        <p:spPr>
          <a:xfrm>
            <a:off x="-16440" y="587138"/>
            <a:ext cx="2255599" cy="400110"/>
          </a:xfrm>
          <a:prstGeom prst="rect">
            <a:avLst/>
          </a:prstGeom>
          <a:noFill/>
        </p:spPr>
        <p:txBody>
          <a:bodyPr wrap="square">
            <a:spAutoFit/>
          </a:bodyPr>
          <a:lstStyle/>
          <a:p>
            <a:pPr algn="just"/>
            <a:r>
              <a:rPr lang="pt-BR" sz="2000" b="0" i="0" dirty="0">
                <a:solidFill>
                  <a:schemeClr val="bg1"/>
                </a:solidFill>
                <a:effectLst/>
                <a:latin typeface="Arial Black" panose="020B0A04020102020204" pitchFamily="34" charset="0"/>
              </a:rPr>
              <a:t>GOVERNANÇA</a:t>
            </a:r>
            <a:endParaRPr lang="pt-BR" sz="2000" dirty="0">
              <a:solidFill>
                <a:schemeClr val="bg1"/>
              </a:solidFill>
              <a:latin typeface="Arial Black" panose="020B0A04020102020204" pitchFamily="34" charset="0"/>
            </a:endParaRPr>
          </a:p>
        </p:txBody>
      </p:sp>
      <p:sp>
        <p:nvSpPr>
          <p:cNvPr id="4" name="CaixaDeTexto 3">
            <a:extLst>
              <a:ext uri="{FF2B5EF4-FFF2-40B4-BE49-F238E27FC236}">
                <a16:creationId xmlns:a16="http://schemas.microsoft.com/office/drawing/2014/main" id="{ACB1CFBE-1F79-EF12-BEAD-A3E986148588}"/>
              </a:ext>
            </a:extLst>
          </p:cNvPr>
          <p:cNvSpPr txBox="1"/>
          <p:nvPr/>
        </p:nvSpPr>
        <p:spPr>
          <a:xfrm>
            <a:off x="3048" y="1668096"/>
            <a:ext cx="1769141" cy="400110"/>
          </a:xfrm>
          <a:prstGeom prst="rect">
            <a:avLst/>
          </a:prstGeom>
          <a:noFill/>
        </p:spPr>
        <p:txBody>
          <a:bodyPr wrap="square">
            <a:spAutoFit/>
          </a:bodyPr>
          <a:lstStyle/>
          <a:p>
            <a:r>
              <a:rPr lang="pt-BR" sz="2000" dirty="0">
                <a:solidFill>
                  <a:schemeClr val="bg1"/>
                </a:solidFill>
                <a:latin typeface="Arial Black" panose="020B0A04020102020204" pitchFamily="34" charset="0"/>
              </a:rPr>
              <a:t>CONTROLE</a:t>
            </a:r>
            <a:endParaRPr lang="pt-BR" sz="2000" dirty="0"/>
          </a:p>
        </p:txBody>
      </p:sp>
      <p:sp>
        <p:nvSpPr>
          <p:cNvPr id="8" name="CaixaDeTexto 7">
            <a:extLst>
              <a:ext uri="{FF2B5EF4-FFF2-40B4-BE49-F238E27FC236}">
                <a16:creationId xmlns:a16="http://schemas.microsoft.com/office/drawing/2014/main" id="{C0202A95-579B-108C-31CE-2C8742A98712}"/>
              </a:ext>
            </a:extLst>
          </p:cNvPr>
          <p:cNvSpPr txBox="1"/>
          <p:nvPr/>
        </p:nvSpPr>
        <p:spPr>
          <a:xfrm>
            <a:off x="3439" y="2225888"/>
            <a:ext cx="2953738" cy="400110"/>
          </a:xfrm>
          <a:prstGeom prst="rect">
            <a:avLst/>
          </a:prstGeom>
          <a:noFill/>
        </p:spPr>
        <p:txBody>
          <a:bodyPr wrap="square">
            <a:spAutoFit/>
          </a:bodyPr>
          <a:lstStyle/>
          <a:p>
            <a:r>
              <a:rPr lang="pt-BR" sz="2000" dirty="0">
                <a:solidFill>
                  <a:schemeClr val="bg1"/>
                </a:solidFill>
                <a:latin typeface="Arial Black" panose="020B0A04020102020204" pitchFamily="34" charset="0"/>
              </a:rPr>
              <a:t>LINHAS DE DEFESA</a:t>
            </a:r>
            <a:endParaRPr lang="pt-BR" sz="2000" dirty="0"/>
          </a:p>
        </p:txBody>
      </p:sp>
      <p:pic>
        <p:nvPicPr>
          <p:cNvPr id="13" name="Imagem 12" descr="Diagrama&#10;&#10;Descrição gerada automaticamente">
            <a:extLst>
              <a:ext uri="{FF2B5EF4-FFF2-40B4-BE49-F238E27FC236}">
                <a16:creationId xmlns:a16="http://schemas.microsoft.com/office/drawing/2014/main" id="{98C49062-5F3F-846A-4F61-67D9FBAAE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50" y="2973321"/>
            <a:ext cx="4588748" cy="2108037"/>
          </a:xfrm>
          <a:prstGeom prst="rect">
            <a:avLst/>
          </a:prstGeom>
        </p:spPr>
      </p:pic>
      <p:sp>
        <p:nvSpPr>
          <p:cNvPr id="17" name="CaixaDeTexto 16">
            <a:extLst>
              <a:ext uri="{FF2B5EF4-FFF2-40B4-BE49-F238E27FC236}">
                <a16:creationId xmlns:a16="http://schemas.microsoft.com/office/drawing/2014/main" id="{A4AD4A22-A6ED-D706-28AA-9476317E7F30}"/>
              </a:ext>
            </a:extLst>
          </p:cNvPr>
          <p:cNvSpPr txBox="1"/>
          <p:nvPr/>
        </p:nvSpPr>
        <p:spPr>
          <a:xfrm>
            <a:off x="-6093" y="5060648"/>
            <a:ext cx="4633184" cy="584775"/>
          </a:xfrm>
          <a:prstGeom prst="rect">
            <a:avLst/>
          </a:prstGeom>
          <a:noFill/>
        </p:spPr>
        <p:txBody>
          <a:bodyPr wrap="square">
            <a:spAutoFit/>
          </a:bodyPr>
          <a:lstStyle/>
          <a:p>
            <a:r>
              <a:rPr lang="pt-BR" sz="1600" dirty="0">
                <a:solidFill>
                  <a:srgbClr val="FFFF00"/>
                </a:solidFill>
                <a:latin typeface="Arial Black" panose="020B0A04020102020204" pitchFamily="34" charset="0"/>
              </a:rPr>
              <a:t>A governança é a função direcionadora, a gestão é a função realizadora</a:t>
            </a:r>
          </a:p>
        </p:txBody>
      </p:sp>
      <p:sp>
        <p:nvSpPr>
          <p:cNvPr id="19" name="CaixaDeTexto 18">
            <a:extLst>
              <a:ext uri="{FF2B5EF4-FFF2-40B4-BE49-F238E27FC236}">
                <a16:creationId xmlns:a16="http://schemas.microsoft.com/office/drawing/2014/main" id="{D0B8C614-1AD6-C586-6930-65CB3A802275}"/>
              </a:ext>
            </a:extLst>
          </p:cNvPr>
          <p:cNvSpPr txBox="1"/>
          <p:nvPr/>
        </p:nvSpPr>
        <p:spPr>
          <a:xfrm>
            <a:off x="5063067" y="1251781"/>
            <a:ext cx="6891866" cy="369332"/>
          </a:xfrm>
          <a:prstGeom prst="rect">
            <a:avLst/>
          </a:prstGeom>
          <a:noFill/>
        </p:spPr>
        <p:txBody>
          <a:bodyPr wrap="square" rtlCol="0">
            <a:spAutoFit/>
          </a:bodyPr>
          <a:lstStyle/>
          <a:p>
            <a:r>
              <a:rPr lang="pt-BR" dirty="0">
                <a:solidFill>
                  <a:schemeClr val="bg1"/>
                </a:solidFill>
                <a:latin typeface="Arial Black" panose="020B0A04020102020204" pitchFamily="34" charset="0"/>
              </a:rPr>
              <a:t>QUEM GOVERNA MINHA CASA? QUEM GERE?</a:t>
            </a:r>
          </a:p>
        </p:txBody>
      </p:sp>
      <p:pic>
        <p:nvPicPr>
          <p:cNvPr id="22" name="Imagem 21" descr="Brinquedo de lego&#10;&#10;Descrição gerada automaticamente com confiança média">
            <a:extLst>
              <a:ext uri="{FF2B5EF4-FFF2-40B4-BE49-F238E27FC236}">
                <a16:creationId xmlns:a16="http://schemas.microsoft.com/office/drawing/2014/main" id="{5154A04D-C102-F1BA-B230-118762EF4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170" y="1668096"/>
            <a:ext cx="2343609" cy="2099571"/>
          </a:xfrm>
          <a:prstGeom prst="rect">
            <a:avLst/>
          </a:prstGeom>
        </p:spPr>
      </p:pic>
      <p:sp>
        <p:nvSpPr>
          <p:cNvPr id="23" name="CaixaDeTexto 22">
            <a:extLst>
              <a:ext uri="{FF2B5EF4-FFF2-40B4-BE49-F238E27FC236}">
                <a16:creationId xmlns:a16="http://schemas.microsoft.com/office/drawing/2014/main" id="{547D84DE-5273-5F80-C5A1-A99851998EED}"/>
              </a:ext>
            </a:extLst>
          </p:cNvPr>
          <p:cNvSpPr txBox="1"/>
          <p:nvPr/>
        </p:nvSpPr>
        <p:spPr>
          <a:xfrm>
            <a:off x="7639808" y="1905710"/>
            <a:ext cx="4579862" cy="1231106"/>
          </a:xfrm>
          <a:prstGeom prst="rect">
            <a:avLst/>
          </a:prstGeom>
          <a:noFill/>
        </p:spPr>
        <p:txBody>
          <a:bodyPr wrap="square" rtlCol="0">
            <a:spAutoFit/>
          </a:bodyPr>
          <a:lstStyle/>
          <a:p>
            <a:r>
              <a:rPr lang="pt-BR" dirty="0">
                <a:solidFill>
                  <a:srgbClr val="FFFF00"/>
                </a:solidFill>
                <a:latin typeface="Arial Black" panose="020B0A04020102020204" pitchFamily="34" charset="0"/>
              </a:rPr>
              <a:t>CONTROLE? </a:t>
            </a:r>
          </a:p>
          <a:p>
            <a:endParaRPr lang="pt-BR" sz="1000" dirty="0">
              <a:solidFill>
                <a:srgbClr val="FFFF00"/>
              </a:solidFill>
              <a:latin typeface="Arial Black" panose="020B0A04020102020204" pitchFamily="34" charset="0"/>
            </a:endParaRPr>
          </a:p>
          <a:p>
            <a:r>
              <a:rPr lang="pt-BR" dirty="0">
                <a:solidFill>
                  <a:srgbClr val="FFFF00"/>
                </a:solidFill>
                <a:latin typeface="Arial Black" panose="020B0A04020102020204" pitchFamily="34" charset="0"/>
              </a:rPr>
              <a:t>QUAIS AS RAZÕES? </a:t>
            </a:r>
          </a:p>
          <a:p>
            <a:endParaRPr lang="pt-BR" sz="1000" dirty="0">
              <a:solidFill>
                <a:srgbClr val="FFFF00"/>
              </a:solidFill>
              <a:latin typeface="Arial Black" panose="020B0A04020102020204" pitchFamily="34" charset="0"/>
            </a:endParaRPr>
          </a:p>
          <a:p>
            <a:endParaRPr lang="pt-BR" sz="100" dirty="0">
              <a:solidFill>
                <a:srgbClr val="FFFF00"/>
              </a:solidFill>
              <a:latin typeface="Arial Black" panose="020B0A04020102020204" pitchFamily="34" charset="0"/>
            </a:endParaRPr>
          </a:p>
          <a:p>
            <a:r>
              <a:rPr lang="pt-BR" sz="1700" dirty="0">
                <a:solidFill>
                  <a:srgbClr val="FFFF00"/>
                </a:solidFill>
                <a:latin typeface="Arial Black" panose="020B0A04020102020204" pitchFamily="34" charset="0"/>
              </a:rPr>
              <a:t>QUAL O PRINCIPAL FUNDAMENTO?</a:t>
            </a:r>
          </a:p>
        </p:txBody>
      </p:sp>
      <p:sp>
        <p:nvSpPr>
          <p:cNvPr id="24" name="CaixaDeTexto 23">
            <a:extLst>
              <a:ext uri="{FF2B5EF4-FFF2-40B4-BE49-F238E27FC236}">
                <a16:creationId xmlns:a16="http://schemas.microsoft.com/office/drawing/2014/main" id="{6EA41D33-AB2D-D23D-82BD-A777CD63820F}"/>
              </a:ext>
            </a:extLst>
          </p:cNvPr>
          <p:cNvSpPr txBox="1"/>
          <p:nvPr/>
        </p:nvSpPr>
        <p:spPr>
          <a:xfrm>
            <a:off x="7639808" y="3409632"/>
            <a:ext cx="2986426" cy="369332"/>
          </a:xfrm>
          <a:prstGeom prst="rect">
            <a:avLst/>
          </a:prstGeom>
          <a:noFill/>
        </p:spPr>
        <p:txBody>
          <a:bodyPr wrap="square" rtlCol="0">
            <a:spAutoFit/>
          </a:bodyPr>
          <a:lstStyle/>
          <a:p>
            <a:r>
              <a:rPr lang="pt-BR" dirty="0">
                <a:solidFill>
                  <a:schemeClr val="bg1"/>
                </a:solidFill>
                <a:latin typeface="Arial Black" panose="020B0A04020102020204" pitchFamily="34" charset="0"/>
              </a:rPr>
              <a:t> LINHAS DE DEFESA?</a:t>
            </a:r>
          </a:p>
        </p:txBody>
      </p:sp>
      <p:pic>
        <p:nvPicPr>
          <p:cNvPr id="26" name="Imagem 25" descr="Imagem editada de rosto de cachorro&#10;&#10;Descrição gerada automaticamente com confiança média">
            <a:extLst>
              <a:ext uri="{FF2B5EF4-FFF2-40B4-BE49-F238E27FC236}">
                <a16:creationId xmlns:a16="http://schemas.microsoft.com/office/drawing/2014/main" id="{973C6AD4-4290-9A4E-BF3C-E2C24D7EFC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3068" y="4051780"/>
            <a:ext cx="2464712" cy="1812713"/>
          </a:xfrm>
          <a:prstGeom prst="rect">
            <a:avLst/>
          </a:prstGeom>
        </p:spPr>
      </p:pic>
      <p:pic>
        <p:nvPicPr>
          <p:cNvPr id="28" name="Imagem 27" descr="Diagrama&#10;&#10;Descrição gerada automaticamente">
            <a:extLst>
              <a:ext uri="{FF2B5EF4-FFF2-40B4-BE49-F238E27FC236}">
                <a16:creationId xmlns:a16="http://schemas.microsoft.com/office/drawing/2014/main" id="{E4F87131-4C87-FE9D-D4D3-554A345DEE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2466" y="4049485"/>
            <a:ext cx="3611205" cy="1815007"/>
          </a:xfrm>
          <a:prstGeom prst="rect">
            <a:avLst/>
          </a:prstGeom>
        </p:spPr>
      </p:pic>
    </p:spTree>
    <p:extLst>
      <p:ext uri="{BB962C8B-B14F-4D97-AF65-F5344CB8AC3E}">
        <p14:creationId xmlns:p14="http://schemas.microsoft.com/office/powerpoint/2010/main" val="290722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8" grpId="0"/>
      <p:bldP spid="17" grpId="0"/>
      <p:bldP spid="19"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m 4" descr="Logotipo&#10;&#10;Descrição gerada automaticamente">
            <a:extLst>
              <a:ext uri="{FF2B5EF4-FFF2-40B4-BE49-F238E27FC236}">
                <a16:creationId xmlns:a16="http://schemas.microsoft.com/office/drawing/2014/main" id="{58E2C2FF-5EB3-71AB-433C-B0FA05C46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76" y="1032735"/>
            <a:ext cx="3343202" cy="3287481"/>
          </a:xfrm>
          <a:prstGeom prst="rect">
            <a:avLst/>
          </a:prstGeom>
        </p:spPr>
      </p:pic>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m 6" descr="Texto&#10;&#10;Descrição gerada automaticamente">
            <a:extLst>
              <a:ext uri="{FF2B5EF4-FFF2-40B4-BE49-F238E27FC236}">
                <a16:creationId xmlns:a16="http://schemas.microsoft.com/office/drawing/2014/main" id="{E3345D44-C083-F5CE-CB16-8CA235EF9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76" y="4320216"/>
            <a:ext cx="3343202" cy="1053108"/>
          </a:xfrm>
          <a:prstGeom prst="rect">
            <a:avLst/>
          </a:prstGeom>
        </p:spPr>
      </p:pic>
      <p:sp>
        <p:nvSpPr>
          <p:cNvPr id="9" name="CaixaDeTexto 8">
            <a:extLst>
              <a:ext uri="{FF2B5EF4-FFF2-40B4-BE49-F238E27FC236}">
                <a16:creationId xmlns:a16="http://schemas.microsoft.com/office/drawing/2014/main" id="{073B0520-E0E1-873C-2990-EA76754E119D}"/>
              </a:ext>
            </a:extLst>
          </p:cNvPr>
          <p:cNvSpPr txBox="1"/>
          <p:nvPr/>
        </p:nvSpPr>
        <p:spPr>
          <a:xfrm>
            <a:off x="5095307" y="1389484"/>
            <a:ext cx="6900119" cy="1508105"/>
          </a:xfrm>
          <a:prstGeom prst="rect">
            <a:avLst/>
          </a:prstGeom>
          <a:noFill/>
        </p:spPr>
        <p:txBody>
          <a:bodyPr wrap="square">
            <a:spAutoFit/>
          </a:bodyPr>
          <a:lstStyle/>
          <a:p>
            <a:pPr algn="just"/>
            <a:r>
              <a:rPr lang="pt-BR" sz="2300" dirty="0">
                <a:solidFill>
                  <a:schemeClr val="bg1"/>
                </a:solidFill>
                <a:latin typeface="Arial Black" panose="020B0A04020102020204" pitchFamily="34" charset="0"/>
              </a:rPr>
              <a:t>POR QUE DESTACAR A GOVENANÇA, A GESTÃO, O CONTROLE E AS LINHAS DE DEFESA NA REALIZAÇÃO DAS DESPESAS COM FOLHAS DE PAGAMENTO?</a:t>
            </a:r>
            <a:endParaRPr lang="pt-BR" sz="2300" b="0" i="0" dirty="0">
              <a:solidFill>
                <a:schemeClr val="bg1"/>
              </a:solidFill>
              <a:effectLst/>
              <a:latin typeface="Arial Black" panose="020B0A04020102020204" pitchFamily="34" charset="0"/>
            </a:endParaRPr>
          </a:p>
        </p:txBody>
      </p:sp>
      <p:sp>
        <p:nvSpPr>
          <p:cNvPr id="2" name="CaixaDeTexto 1">
            <a:extLst>
              <a:ext uri="{FF2B5EF4-FFF2-40B4-BE49-F238E27FC236}">
                <a16:creationId xmlns:a16="http://schemas.microsoft.com/office/drawing/2014/main" id="{DFC3FCBC-F98F-42A7-8BDA-D151C077B678}"/>
              </a:ext>
            </a:extLst>
          </p:cNvPr>
          <p:cNvSpPr txBox="1"/>
          <p:nvPr/>
        </p:nvSpPr>
        <p:spPr>
          <a:xfrm>
            <a:off x="5176467" y="3066100"/>
            <a:ext cx="4547197" cy="400110"/>
          </a:xfrm>
          <a:prstGeom prst="rect">
            <a:avLst/>
          </a:prstGeom>
          <a:noFill/>
        </p:spPr>
        <p:txBody>
          <a:bodyPr wrap="square">
            <a:spAutoFit/>
          </a:bodyPr>
          <a:lstStyle/>
          <a:p>
            <a:pPr algn="just"/>
            <a:r>
              <a:rPr lang="pt-BR" sz="2000" dirty="0">
                <a:solidFill>
                  <a:srgbClr val="FFFF00"/>
                </a:solidFill>
                <a:latin typeface="Arial Black" panose="020B0A04020102020204" pitchFamily="34" charset="0"/>
              </a:rPr>
              <a:t>EM 2022: DP 47,70% DA RCL</a:t>
            </a:r>
          </a:p>
        </p:txBody>
      </p:sp>
      <p:sp>
        <p:nvSpPr>
          <p:cNvPr id="3" name="CaixaDeTexto 2">
            <a:extLst>
              <a:ext uri="{FF2B5EF4-FFF2-40B4-BE49-F238E27FC236}">
                <a16:creationId xmlns:a16="http://schemas.microsoft.com/office/drawing/2014/main" id="{7FBF0663-B602-7B4B-CDD4-F2160548BC2C}"/>
              </a:ext>
            </a:extLst>
          </p:cNvPr>
          <p:cNvSpPr txBox="1"/>
          <p:nvPr/>
        </p:nvSpPr>
        <p:spPr>
          <a:xfrm>
            <a:off x="5204400" y="3569042"/>
            <a:ext cx="4927479" cy="400110"/>
          </a:xfrm>
          <a:prstGeom prst="rect">
            <a:avLst/>
          </a:prstGeom>
          <a:noFill/>
        </p:spPr>
        <p:txBody>
          <a:bodyPr wrap="square">
            <a:spAutoFit/>
          </a:bodyPr>
          <a:lstStyle/>
          <a:p>
            <a:pPr algn="just"/>
            <a:r>
              <a:rPr lang="pt-BR" sz="2000" dirty="0">
                <a:solidFill>
                  <a:srgbClr val="FFFF00"/>
                </a:solidFill>
                <a:latin typeface="Arial Black" panose="020B0A04020102020204" pitchFamily="34" charset="0"/>
              </a:rPr>
              <a:t>58 MUNICÍPIOS – ACIMA DE 50% </a:t>
            </a:r>
          </a:p>
        </p:txBody>
      </p:sp>
      <p:sp>
        <p:nvSpPr>
          <p:cNvPr id="4" name="CaixaDeTexto 3">
            <a:extLst>
              <a:ext uri="{FF2B5EF4-FFF2-40B4-BE49-F238E27FC236}">
                <a16:creationId xmlns:a16="http://schemas.microsoft.com/office/drawing/2014/main" id="{0D65744A-E77A-0718-5E61-D0D1AA029EB6}"/>
              </a:ext>
            </a:extLst>
          </p:cNvPr>
          <p:cNvSpPr txBox="1"/>
          <p:nvPr/>
        </p:nvSpPr>
        <p:spPr>
          <a:xfrm>
            <a:off x="5160423" y="4489925"/>
            <a:ext cx="4927479" cy="400110"/>
          </a:xfrm>
          <a:prstGeom prst="rect">
            <a:avLst/>
          </a:prstGeom>
          <a:noFill/>
        </p:spPr>
        <p:txBody>
          <a:bodyPr wrap="square">
            <a:spAutoFit/>
          </a:bodyPr>
          <a:lstStyle/>
          <a:p>
            <a:pPr algn="just"/>
            <a:r>
              <a:rPr lang="pt-BR" sz="2000" dirty="0">
                <a:solidFill>
                  <a:srgbClr val="FFFF00"/>
                </a:solidFill>
                <a:latin typeface="Arial Black" panose="020B0A04020102020204" pitchFamily="34" charset="0"/>
              </a:rPr>
              <a:t> </a:t>
            </a:r>
            <a:r>
              <a:rPr lang="pt-BR" sz="2000" dirty="0">
                <a:solidFill>
                  <a:srgbClr val="FF0000"/>
                </a:solidFill>
                <a:latin typeface="Arial Black" panose="020B0A04020102020204" pitchFamily="34" charset="0"/>
              </a:rPr>
              <a:t>OCORRÊNCIAS -  </a:t>
            </a:r>
          </a:p>
        </p:txBody>
      </p:sp>
    </p:spTree>
    <p:extLst>
      <p:ext uri="{BB962C8B-B14F-4D97-AF65-F5344CB8AC3E}">
        <p14:creationId xmlns:p14="http://schemas.microsoft.com/office/powerpoint/2010/main" val="2402132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073B0520-E0E1-873C-2990-EA76754E119D}"/>
              </a:ext>
            </a:extLst>
          </p:cNvPr>
          <p:cNvSpPr txBox="1"/>
          <p:nvPr/>
        </p:nvSpPr>
        <p:spPr>
          <a:xfrm>
            <a:off x="399480" y="1472570"/>
            <a:ext cx="3467995" cy="1631216"/>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GOVERNANÇA E GESTÃO DE FOLHAS DE PAGAMENTO NOS PODERES EXECUTIVOS </a:t>
            </a:r>
          </a:p>
          <a:p>
            <a:r>
              <a:rPr lang="pt-BR" sz="2000" b="0" i="0" dirty="0">
                <a:solidFill>
                  <a:schemeClr val="bg1"/>
                </a:solidFill>
                <a:effectLst/>
                <a:latin typeface="Arial Black" panose="020B0A04020102020204" pitchFamily="34" charset="0"/>
              </a:rPr>
              <a:t>E LEGISLATIVOS</a:t>
            </a:r>
            <a:endParaRPr lang="pt-BR" sz="20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4901777" y="1180182"/>
            <a:ext cx="4372829" cy="584775"/>
          </a:xfrm>
          <a:prstGeom prst="rect">
            <a:avLst/>
          </a:prstGeom>
          <a:noFill/>
        </p:spPr>
        <p:txBody>
          <a:bodyPr wrap="square">
            <a:spAutoFit/>
          </a:bodyPr>
          <a:lstStyle/>
          <a:p>
            <a:r>
              <a:rPr lang="pt-BR" b="0" i="0" dirty="0">
                <a:solidFill>
                  <a:schemeClr val="bg1"/>
                </a:solidFill>
                <a:effectLst/>
                <a:latin typeface="Arial Black" panose="020B0A04020102020204" pitchFamily="34" charset="0"/>
              </a:rPr>
              <a:t>ASSENTAMENTOS FUNCIONAIS</a:t>
            </a:r>
            <a:br>
              <a:rPr lang="pt-BR" sz="1400" dirty="0">
                <a:solidFill>
                  <a:schemeClr val="bg1"/>
                </a:solidFill>
                <a:latin typeface="Arial Black" panose="020B0A04020102020204" pitchFamily="34" charset="0"/>
              </a:rPr>
            </a:br>
            <a:endParaRPr lang="pt-BR" sz="1400" dirty="0">
              <a:solidFill>
                <a:schemeClr val="bg1"/>
              </a:solidFill>
              <a:latin typeface="Arial Black" panose="020B0A04020102020204" pitchFamily="34" charset="0"/>
            </a:endParaRPr>
          </a:p>
        </p:txBody>
      </p:sp>
      <p:pic>
        <p:nvPicPr>
          <p:cNvPr id="2" name="Imagem 1" descr="Logotipo&#10;&#10;Descrição gerada automaticamente">
            <a:extLst>
              <a:ext uri="{FF2B5EF4-FFF2-40B4-BE49-F238E27FC236}">
                <a16:creationId xmlns:a16="http://schemas.microsoft.com/office/drawing/2014/main" id="{77AACEF7-B0D6-73B2-9A6E-0BC5E0E53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62" y="3233439"/>
            <a:ext cx="1738993" cy="1710009"/>
          </a:xfrm>
          <a:prstGeom prst="rect">
            <a:avLst/>
          </a:prstGeom>
        </p:spPr>
      </p:pic>
      <p:sp>
        <p:nvSpPr>
          <p:cNvPr id="4" name="CaixaDeTexto 3">
            <a:extLst>
              <a:ext uri="{FF2B5EF4-FFF2-40B4-BE49-F238E27FC236}">
                <a16:creationId xmlns:a16="http://schemas.microsoft.com/office/drawing/2014/main" id="{D4289DF0-0904-65BB-F86A-999E607C2BD7}"/>
              </a:ext>
            </a:extLst>
          </p:cNvPr>
          <p:cNvSpPr txBox="1"/>
          <p:nvPr/>
        </p:nvSpPr>
        <p:spPr>
          <a:xfrm>
            <a:off x="5171668" y="1764957"/>
            <a:ext cx="6750441" cy="1323439"/>
          </a:xfrm>
          <a:prstGeom prst="rect">
            <a:avLst/>
          </a:prstGeom>
          <a:noFill/>
        </p:spPr>
        <p:txBody>
          <a:bodyPr wrap="square">
            <a:spAutoFit/>
          </a:bodyPr>
          <a:lstStyle/>
          <a:p>
            <a:pPr algn="just"/>
            <a:r>
              <a:rPr lang="pt-BR" sz="1600" dirty="0">
                <a:solidFill>
                  <a:srgbClr val="FFFF00"/>
                </a:solidFill>
                <a:latin typeface="Arial Black" panose="020B0A04020102020204" pitchFamily="34" charset="0"/>
              </a:rPr>
              <a:t>D</a:t>
            </a:r>
            <a:r>
              <a:rPr lang="pt-BR" sz="1600" b="0" i="0" dirty="0">
                <a:solidFill>
                  <a:srgbClr val="FFFF00"/>
                </a:solidFill>
                <a:effectLst/>
                <a:latin typeface="Arial Black" panose="020B0A04020102020204" pitchFamily="34" charset="0"/>
              </a:rPr>
              <a:t>ocumentos funcionais dos servidores, DIGITAIS/DIGITALIZADOS OU NÃO, cujo objetivo é </a:t>
            </a:r>
            <a:r>
              <a:rPr lang="pt-BR" sz="1600" b="0" i="0" dirty="0">
                <a:solidFill>
                  <a:schemeClr val="bg1"/>
                </a:solidFill>
                <a:effectLst/>
                <a:latin typeface="Arial Black" panose="020B0A04020102020204" pitchFamily="34" charset="0"/>
              </a:rPr>
              <a:t>agilizar o acesso à informação, subsidiar </a:t>
            </a:r>
            <a:r>
              <a:rPr lang="pt-BR" sz="1600" dirty="0">
                <a:solidFill>
                  <a:schemeClr val="bg1"/>
                </a:solidFill>
                <a:latin typeface="Arial Black" panose="020B0A04020102020204" pitchFamily="34" charset="0"/>
              </a:rPr>
              <a:t>t</a:t>
            </a:r>
            <a:r>
              <a:rPr lang="pt-BR" sz="1600" b="0" i="0" dirty="0">
                <a:solidFill>
                  <a:schemeClr val="bg1"/>
                </a:solidFill>
                <a:effectLst/>
                <a:latin typeface="Arial Black" panose="020B0A04020102020204" pitchFamily="34" charset="0"/>
              </a:rPr>
              <a:t>omadas de decisão, resguardar os direitos e os deveres dos órgãos, entidades e de seus agentes</a:t>
            </a:r>
            <a:endParaRPr lang="pt-BR" sz="1600" dirty="0">
              <a:solidFill>
                <a:schemeClr val="bg1"/>
              </a:solidFill>
              <a:latin typeface="Arial Black" panose="020B0A04020102020204" pitchFamily="34" charset="0"/>
            </a:endParaRPr>
          </a:p>
        </p:txBody>
      </p:sp>
      <p:sp>
        <p:nvSpPr>
          <p:cNvPr id="8" name="CaixaDeTexto 7">
            <a:extLst>
              <a:ext uri="{FF2B5EF4-FFF2-40B4-BE49-F238E27FC236}">
                <a16:creationId xmlns:a16="http://schemas.microsoft.com/office/drawing/2014/main" id="{7C406646-45FF-0A09-CD32-63F4667B9CE7}"/>
              </a:ext>
            </a:extLst>
          </p:cNvPr>
          <p:cNvSpPr txBox="1"/>
          <p:nvPr/>
        </p:nvSpPr>
        <p:spPr>
          <a:xfrm>
            <a:off x="5171668" y="3365394"/>
            <a:ext cx="6879496" cy="615553"/>
          </a:xfrm>
          <a:prstGeom prst="rect">
            <a:avLst/>
          </a:prstGeom>
          <a:noFill/>
        </p:spPr>
        <p:txBody>
          <a:bodyPr wrap="square">
            <a:spAutoFit/>
          </a:bodyPr>
          <a:lstStyle/>
          <a:p>
            <a:r>
              <a:rPr lang="pt-BR" sz="1700" dirty="0">
                <a:solidFill>
                  <a:srgbClr val="FFFF00"/>
                </a:solidFill>
                <a:latin typeface="Arial Black" panose="020B0A04020102020204" pitchFamily="34" charset="0"/>
              </a:rPr>
              <a:t>G</a:t>
            </a:r>
            <a:r>
              <a:rPr lang="pt-BR" sz="1700" b="0" i="0" dirty="0">
                <a:solidFill>
                  <a:srgbClr val="FFFF00"/>
                </a:solidFill>
                <a:effectLst/>
                <a:latin typeface="Arial Black" panose="020B0A04020102020204" pitchFamily="34" charset="0"/>
              </a:rPr>
              <a:t>erados/produzidos em decorrência da Vida Funcional do Servidor Público </a:t>
            </a:r>
            <a:endParaRPr lang="pt-BR" sz="1700" dirty="0">
              <a:solidFill>
                <a:srgbClr val="FFFF00"/>
              </a:solidFill>
              <a:latin typeface="Arial Black" panose="020B0A04020102020204" pitchFamily="34" charset="0"/>
            </a:endParaRPr>
          </a:p>
        </p:txBody>
      </p:sp>
      <p:sp>
        <p:nvSpPr>
          <p:cNvPr id="17" name="CaixaDeTexto 16">
            <a:extLst>
              <a:ext uri="{FF2B5EF4-FFF2-40B4-BE49-F238E27FC236}">
                <a16:creationId xmlns:a16="http://schemas.microsoft.com/office/drawing/2014/main" id="{FC919174-6096-E158-BE0D-A1AF13446EA7}"/>
              </a:ext>
            </a:extLst>
          </p:cNvPr>
          <p:cNvSpPr txBox="1"/>
          <p:nvPr/>
        </p:nvSpPr>
        <p:spPr>
          <a:xfrm>
            <a:off x="5416533" y="4495875"/>
            <a:ext cx="6389766" cy="584775"/>
          </a:xfrm>
          <a:prstGeom prst="rect">
            <a:avLst/>
          </a:prstGeom>
          <a:noFill/>
        </p:spPr>
        <p:txBody>
          <a:bodyPr wrap="square">
            <a:spAutoFit/>
          </a:bodyPr>
          <a:lstStyle/>
          <a:p>
            <a:r>
              <a:rPr lang="pt-BR" b="0" i="0" dirty="0">
                <a:solidFill>
                  <a:schemeClr val="bg1"/>
                </a:solidFill>
                <a:effectLst/>
                <a:latin typeface="Arial Black" panose="020B0A04020102020204" pitchFamily="34" charset="0"/>
              </a:rPr>
              <a:t>ASSENTAMENTOS FUNCIONAIS DIGITAIS - </a:t>
            </a:r>
            <a:r>
              <a:rPr lang="pt-BR" b="0" i="0" dirty="0" err="1">
                <a:solidFill>
                  <a:schemeClr val="bg1"/>
                </a:solidFill>
                <a:effectLst/>
                <a:latin typeface="Arial Black" panose="020B0A04020102020204" pitchFamily="34" charset="0"/>
              </a:rPr>
              <a:t>AFDs</a:t>
            </a:r>
            <a:br>
              <a:rPr lang="pt-BR" sz="1400" dirty="0">
                <a:solidFill>
                  <a:schemeClr val="bg1"/>
                </a:solidFill>
                <a:latin typeface="Arial Black" panose="020B0A04020102020204" pitchFamily="34" charset="0"/>
              </a:rPr>
            </a:br>
            <a:endParaRPr lang="pt-BR" sz="1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8866032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073B0520-E0E1-873C-2990-EA76754E119D}"/>
              </a:ext>
            </a:extLst>
          </p:cNvPr>
          <p:cNvSpPr txBox="1"/>
          <p:nvPr/>
        </p:nvSpPr>
        <p:spPr>
          <a:xfrm>
            <a:off x="399480" y="1472570"/>
            <a:ext cx="3467995" cy="1631216"/>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GOVERNANÇA E GESTÃO DE FOLHAS DE PAGAMENTO NOS PODERES EXECUTIVOS </a:t>
            </a:r>
          </a:p>
          <a:p>
            <a:r>
              <a:rPr lang="pt-BR" sz="2000" b="0" i="0" dirty="0">
                <a:solidFill>
                  <a:schemeClr val="bg1"/>
                </a:solidFill>
                <a:effectLst/>
                <a:latin typeface="Arial Black" panose="020B0A04020102020204" pitchFamily="34" charset="0"/>
              </a:rPr>
              <a:t>E LEGISLATIVOS</a:t>
            </a:r>
            <a:endParaRPr lang="pt-BR" sz="20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5295996" y="188870"/>
            <a:ext cx="4372829" cy="338554"/>
          </a:xfrm>
          <a:prstGeom prst="rect">
            <a:avLst/>
          </a:prstGeom>
          <a:noFill/>
        </p:spPr>
        <p:txBody>
          <a:bodyPr wrap="square">
            <a:spAutoFit/>
          </a:bodyPr>
          <a:lstStyle/>
          <a:p>
            <a:r>
              <a:rPr lang="pt-BR" sz="1600" b="0" i="0" dirty="0">
                <a:solidFill>
                  <a:schemeClr val="bg1"/>
                </a:solidFill>
                <a:effectLst/>
                <a:latin typeface="Arial Black" panose="020B0A04020102020204" pitchFamily="34" charset="0"/>
              </a:rPr>
              <a:t>ACUMULAÇÕES ILEGAIS DE CARGOS </a:t>
            </a:r>
          </a:p>
        </p:txBody>
      </p:sp>
      <p:pic>
        <p:nvPicPr>
          <p:cNvPr id="2" name="Imagem 1" descr="Logotipo&#10;&#10;Descrição gerada automaticamente">
            <a:extLst>
              <a:ext uri="{FF2B5EF4-FFF2-40B4-BE49-F238E27FC236}">
                <a16:creationId xmlns:a16="http://schemas.microsoft.com/office/drawing/2014/main" id="{77AACEF7-B0D6-73B2-9A6E-0BC5E0E53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62" y="3233439"/>
            <a:ext cx="1738993" cy="1710009"/>
          </a:xfrm>
          <a:prstGeom prst="rect">
            <a:avLst/>
          </a:prstGeom>
        </p:spPr>
      </p:pic>
      <p:sp>
        <p:nvSpPr>
          <p:cNvPr id="8" name="CaixaDeTexto 7">
            <a:extLst>
              <a:ext uri="{FF2B5EF4-FFF2-40B4-BE49-F238E27FC236}">
                <a16:creationId xmlns:a16="http://schemas.microsoft.com/office/drawing/2014/main" id="{FB9CAFE3-A494-B7CA-D0B4-CED09F3776B1}"/>
              </a:ext>
            </a:extLst>
          </p:cNvPr>
          <p:cNvSpPr txBox="1"/>
          <p:nvPr/>
        </p:nvSpPr>
        <p:spPr>
          <a:xfrm>
            <a:off x="9085229" y="1435202"/>
            <a:ext cx="3163860" cy="369332"/>
          </a:xfrm>
          <a:prstGeom prst="rect">
            <a:avLst/>
          </a:prstGeom>
          <a:noFill/>
        </p:spPr>
        <p:txBody>
          <a:bodyPr wrap="square">
            <a:spAutoFit/>
          </a:bodyPr>
          <a:lstStyle/>
          <a:p>
            <a:r>
              <a:rPr lang="pt-BR" dirty="0">
                <a:solidFill>
                  <a:schemeClr val="bg2"/>
                </a:solidFill>
                <a:latin typeface="Segoe UI Black" panose="020B0A02040204020203" pitchFamily="34" charset="0"/>
                <a:ea typeface="Segoe UI Black" panose="020B0A02040204020203" pitchFamily="34" charset="0"/>
              </a:rPr>
              <a:t>CONTEXTO DE EXCEÇÃO</a:t>
            </a:r>
            <a:endParaRPr lang="pt-BR" dirty="0">
              <a:solidFill>
                <a:schemeClr val="bg2"/>
              </a:solidFill>
            </a:endParaRPr>
          </a:p>
        </p:txBody>
      </p:sp>
      <p:sp>
        <p:nvSpPr>
          <p:cNvPr id="10" name="CaixaDeTexto 9">
            <a:extLst>
              <a:ext uri="{FF2B5EF4-FFF2-40B4-BE49-F238E27FC236}">
                <a16:creationId xmlns:a16="http://schemas.microsoft.com/office/drawing/2014/main" id="{B0820CDF-4D5F-85B9-4561-03E232457755}"/>
              </a:ext>
            </a:extLst>
          </p:cNvPr>
          <p:cNvSpPr txBox="1"/>
          <p:nvPr/>
        </p:nvSpPr>
        <p:spPr>
          <a:xfrm>
            <a:off x="4901777" y="1163133"/>
            <a:ext cx="4243589" cy="369332"/>
          </a:xfrm>
          <a:prstGeom prst="rect">
            <a:avLst/>
          </a:prstGeom>
          <a:noFill/>
        </p:spPr>
        <p:txBody>
          <a:bodyPr wrap="square">
            <a:spAutoFit/>
          </a:bodyPr>
          <a:lstStyle/>
          <a:p>
            <a:r>
              <a:rPr lang="pt-BR" sz="1800" b="0" i="0" dirty="0">
                <a:solidFill>
                  <a:srgbClr val="FFFF00"/>
                </a:solidFill>
                <a:effectLst/>
                <a:latin typeface="Segoe UI Black" panose="020B0A02040204020203" pitchFamily="34" charset="0"/>
                <a:ea typeface="Segoe UI Black" panose="020B0A02040204020203" pitchFamily="34" charset="0"/>
              </a:rPr>
              <a:t>ACUMULAÇÃO DE CARGOS...</a:t>
            </a:r>
            <a:endParaRPr lang="pt-BR" dirty="0">
              <a:solidFill>
                <a:srgbClr val="FFFF00"/>
              </a:solidFill>
            </a:endParaRPr>
          </a:p>
        </p:txBody>
      </p:sp>
      <p:sp>
        <p:nvSpPr>
          <p:cNvPr id="13" name="CaixaDeTexto 12">
            <a:extLst>
              <a:ext uri="{FF2B5EF4-FFF2-40B4-BE49-F238E27FC236}">
                <a16:creationId xmlns:a16="http://schemas.microsoft.com/office/drawing/2014/main" id="{39A9E3FE-934B-2592-D537-F809F5695C2B}"/>
              </a:ext>
            </a:extLst>
          </p:cNvPr>
          <p:cNvSpPr txBox="1"/>
          <p:nvPr/>
        </p:nvSpPr>
        <p:spPr>
          <a:xfrm>
            <a:off x="4894073" y="1843205"/>
            <a:ext cx="7172741" cy="954107"/>
          </a:xfrm>
          <a:prstGeom prst="rect">
            <a:avLst/>
          </a:prstGeom>
          <a:noFill/>
        </p:spPr>
        <p:txBody>
          <a:bodyPr wrap="square">
            <a:spAutoFit/>
          </a:bodyPr>
          <a:lstStyle/>
          <a:p>
            <a:pPr algn="just"/>
            <a:r>
              <a:rPr lang="pt-BR" sz="1400" b="1" i="0" dirty="0">
                <a:solidFill>
                  <a:srgbClr val="FFFF00"/>
                </a:solidFill>
                <a:effectLst/>
                <a:latin typeface="Arial Black" panose="020B0A04020102020204" pitchFamily="34" charset="0"/>
                <a:cs typeface="Segoe UI" panose="020B0502040204020203" pitchFamily="34" charset="0"/>
              </a:rPr>
              <a:t>Art. 37. A administração pública direta e indireta de qualquer dos Poderes da União, dos Estados, do Distrito Federal e dos Municípios obedecerá aos princípios de legalidade, impessoalidade, moralidade, publicidade e eficiência e, também, ao seguinte:   </a:t>
            </a:r>
            <a:endParaRPr lang="pt-BR" sz="1400" b="1" dirty="0">
              <a:solidFill>
                <a:srgbClr val="FFFF00"/>
              </a:solidFill>
              <a:latin typeface="Arial Black" panose="020B0A04020102020204" pitchFamily="34" charset="0"/>
              <a:cs typeface="Segoe UI" panose="020B0502040204020203" pitchFamily="34" charset="0"/>
            </a:endParaRPr>
          </a:p>
        </p:txBody>
      </p:sp>
      <p:sp>
        <p:nvSpPr>
          <p:cNvPr id="15" name="CaixaDeTexto 14">
            <a:extLst>
              <a:ext uri="{FF2B5EF4-FFF2-40B4-BE49-F238E27FC236}">
                <a16:creationId xmlns:a16="http://schemas.microsoft.com/office/drawing/2014/main" id="{698C7C5F-0B2E-3FDC-9CBE-ACA85E5C1F20}"/>
              </a:ext>
            </a:extLst>
          </p:cNvPr>
          <p:cNvSpPr txBox="1"/>
          <p:nvPr/>
        </p:nvSpPr>
        <p:spPr>
          <a:xfrm>
            <a:off x="4949637" y="2797312"/>
            <a:ext cx="7038472" cy="1354217"/>
          </a:xfrm>
          <a:prstGeom prst="rect">
            <a:avLst/>
          </a:prstGeom>
          <a:noFill/>
        </p:spPr>
        <p:txBody>
          <a:bodyPr wrap="square">
            <a:spAutoFit/>
          </a:bodyPr>
          <a:lstStyle/>
          <a:p>
            <a:pPr algn="just"/>
            <a:r>
              <a:rPr lang="pt-BR" sz="1400" b="0" i="0" dirty="0">
                <a:solidFill>
                  <a:schemeClr val="bg1"/>
                </a:solidFill>
                <a:effectLst/>
                <a:latin typeface="Arial Black" panose="020B0A04020102020204" pitchFamily="34" charset="0"/>
              </a:rPr>
              <a:t>II - a investidura em </a:t>
            </a:r>
            <a:r>
              <a:rPr lang="pt-BR" sz="1400" b="0" i="0" u="sng" dirty="0">
                <a:solidFill>
                  <a:schemeClr val="bg1"/>
                </a:solidFill>
                <a:effectLst/>
                <a:latin typeface="Arial Black" panose="020B0A04020102020204" pitchFamily="34" charset="0"/>
              </a:rPr>
              <a:t>cargo</a:t>
            </a:r>
            <a:r>
              <a:rPr lang="pt-BR" sz="1400" b="0" i="0" dirty="0">
                <a:solidFill>
                  <a:schemeClr val="bg1"/>
                </a:solidFill>
                <a:effectLst/>
                <a:latin typeface="Arial Black" panose="020B0A04020102020204" pitchFamily="34" charset="0"/>
              </a:rPr>
              <a:t> ou </a:t>
            </a:r>
            <a:r>
              <a:rPr lang="pt-BR" sz="1400" b="0" i="0" u="sng" dirty="0">
                <a:solidFill>
                  <a:schemeClr val="bg1"/>
                </a:solidFill>
                <a:effectLst/>
                <a:latin typeface="Arial Black" panose="020B0A04020102020204" pitchFamily="34" charset="0"/>
              </a:rPr>
              <a:t>emprego</a:t>
            </a:r>
            <a:r>
              <a:rPr lang="pt-BR" sz="1400" b="0" i="0" dirty="0">
                <a:solidFill>
                  <a:schemeClr val="bg1"/>
                </a:solidFill>
                <a:effectLst/>
                <a:latin typeface="Arial Black" panose="020B0A04020102020204" pitchFamily="34" charset="0"/>
              </a:rPr>
              <a:t> público depende de aprovação prévia em concurso público de provas ou de provas e títulos, de acordo com a natureza e a complexidade do cargo ou emprego, na forma prevista em lei, ressalvadas as nomeações para cargo em comissão declarado em lei de livre nomeação e exoneração; </a:t>
            </a:r>
            <a:r>
              <a:rPr lang="pt-BR" sz="1200" b="0" i="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(Redação dada pela Emenda Constitucional nº 19, de 1998)</a:t>
            </a:r>
            <a:endParaRPr lang="pt-BR" sz="1200" dirty="0">
              <a:solidFill>
                <a:schemeClr val="bg1"/>
              </a:solidFill>
            </a:endParaRPr>
          </a:p>
        </p:txBody>
      </p:sp>
      <p:sp>
        <p:nvSpPr>
          <p:cNvPr id="17" name="CaixaDeTexto 16">
            <a:extLst>
              <a:ext uri="{FF2B5EF4-FFF2-40B4-BE49-F238E27FC236}">
                <a16:creationId xmlns:a16="http://schemas.microsoft.com/office/drawing/2014/main" id="{69DEB638-8F89-6FFB-425D-22D109BA93FF}"/>
              </a:ext>
            </a:extLst>
          </p:cNvPr>
          <p:cNvSpPr txBox="1"/>
          <p:nvPr/>
        </p:nvSpPr>
        <p:spPr>
          <a:xfrm>
            <a:off x="5011546" y="4245847"/>
            <a:ext cx="7038472" cy="1384995"/>
          </a:xfrm>
          <a:prstGeom prst="rect">
            <a:avLst/>
          </a:prstGeom>
          <a:noFill/>
        </p:spPr>
        <p:txBody>
          <a:bodyPr wrap="square">
            <a:spAutoFit/>
          </a:bodyPr>
          <a:lstStyle/>
          <a:p>
            <a:pPr algn="just"/>
            <a:r>
              <a:rPr lang="pt-BR" sz="1400" b="0" i="0" dirty="0">
                <a:solidFill>
                  <a:srgbClr val="FFFF00"/>
                </a:solidFill>
                <a:effectLst/>
                <a:latin typeface="Arial Black" panose="020B0A04020102020204" pitchFamily="34" charset="0"/>
              </a:rPr>
              <a:t>V - as funções de confiança, exercidas exclusivamente por servidores ocupantes de cargo efetivo, e os cargos em comissão, a serem preenchidos por servidores de carreira nos casos, condições e percentuais mínimos previstos em lei, destinam-se apenas às atribuições de direção, chefia e assessoramento; </a:t>
            </a:r>
            <a:r>
              <a:rPr lang="pt-BR" sz="1200" b="0" i="0" dirty="0">
                <a:solidFill>
                  <a:srgbClr val="FFFF0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(Redação dada pela Emenda Constitucional nº 19, de 1998)</a:t>
            </a:r>
            <a:endParaRPr lang="pt-BR" sz="12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2937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073B0520-E0E1-873C-2990-EA76754E119D}"/>
              </a:ext>
            </a:extLst>
          </p:cNvPr>
          <p:cNvSpPr txBox="1"/>
          <p:nvPr/>
        </p:nvSpPr>
        <p:spPr>
          <a:xfrm>
            <a:off x="399480" y="1472570"/>
            <a:ext cx="3467995" cy="1631216"/>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GOVERNANÇA E GESTÃO DE FOLHAS DE PAGAMENTO NOS PODERES EXECUTIVOS </a:t>
            </a:r>
          </a:p>
          <a:p>
            <a:r>
              <a:rPr lang="pt-BR" sz="2000" b="0" i="0" dirty="0">
                <a:solidFill>
                  <a:schemeClr val="bg1"/>
                </a:solidFill>
                <a:effectLst/>
                <a:latin typeface="Arial Black" panose="020B0A04020102020204" pitchFamily="34" charset="0"/>
              </a:rPr>
              <a:t>E LEGISLATIVOS</a:t>
            </a:r>
            <a:endParaRPr lang="pt-BR" sz="20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5295996" y="188870"/>
            <a:ext cx="4372829" cy="338554"/>
          </a:xfrm>
          <a:prstGeom prst="rect">
            <a:avLst/>
          </a:prstGeom>
          <a:noFill/>
        </p:spPr>
        <p:txBody>
          <a:bodyPr wrap="square">
            <a:spAutoFit/>
          </a:bodyPr>
          <a:lstStyle/>
          <a:p>
            <a:r>
              <a:rPr lang="pt-BR" sz="1600" b="0" i="0" dirty="0">
                <a:solidFill>
                  <a:schemeClr val="bg1"/>
                </a:solidFill>
                <a:effectLst/>
                <a:latin typeface="Arial Black" panose="020B0A04020102020204" pitchFamily="34" charset="0"/>
              </a:rPr>
              <a:t>ACUMULAÇÕES ILEGAIS DE CARGOS </a:t>
            </a:r>
          </a:p>
        </p:txBody>
      </p:sp>
      <p:pic>
        <p:nvPicPr>
          <p:cNvPr id="2" name="Imagem 1" descr="Logotipo&#10;&#10;Descrição gerada automaticamente">
            <a:extLst>
              <a:ext uri="{FF2B5EF4-FFF2-40B4-BE49-F238E27FC236}">
                <a16:creationId xmlns:a16="http://schemas.microsoft.com/office/drawing/2014/main" id="{77AACEF7-B0D6-73B2-9A6E-0BC5E0E53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62" y="3233439"/>
            <a:ext cx="1738993" cy="1710009"/>
          </a:xfrm>
          <a:prstGeom prst="rect">
            <a:avLst/>
          </a:prstGeom>
        </p:spPr>
      </p:pic>
      <p:sp>
        <p:nvSpPr>
          <p:cNvPr id="10" name="CaixaDeTexto 9">
            <a:extLst>
              <a:ext uri="{FF2B5EF4-FFF2-40B4-BE49-F238E27FC236}">
                <a16:creationId xmlns:a16="http://schemas.microsoft.com/office/drawing/2014/main" id="{B0820CDF-4D5F-85B9-4561-03E232457755}"/>
              </a:ext>
            </a:extLst>
          </p:cNvPr>
          <p:cNvSpPr txBox="1"/>
          <p:nvPr/>
        </p:nvSpPr>
        <p:spPr>
          <a:xfrm>
            <a:off x="4901777" y="1163133"/>
            <a:ext cx="4243589" cy="369332"/>
          </a:xfrm>
          <a:prstGeom prst="rect">
            <a:avLst/>
          </a:prstGeom>
          <a:noFill/>
        </p:spPr>
        <p:txBody>
          <a:bodyPr wrap="square">
            <a:spAutoFit/>
          </a:bodyPr>
          <a:lstStyle/>
          <a:p>
            <a:r>
              <a:rPr lang="pt-BR" sz="1800" b="0" i="0" dirty="0">
                <a:solidFill>
                  <a:srgbClr val="FFFF00"/>
                </a:solidFill>
                <a:effectLst/>
                <a:latin typeface="Segoe UI Black" panose="020B0A02040204020203" pitchFamily="34" charset="0"/>
                <a:ea typeface="Segoe UI Black" panose="020B0A02040204020203" pitchFamily="34" charset="0"/>
              </a:rPr>
              <a:t>ACUMULAÇÃO DE CARGOS...</a:t>
            </a:r>
            <a:endParaRPr lang="pt-BR" dirty="0">
              <a:solidFill>
                <a:srgbClr val="FFFF00"/>
              </a:solidFill>
            </a:endParaRPr>
          </a:p>
        </p:txBody>
      </p:sp>
      <p:sp>
        <p:nvSpPr>
          <p:cNvPr id="3" name="CaixaDeTexto 2">
            <a:extLst>
              <a:ext uri="{FF2B5EF4-FFF2-40B4-BE49-F238E27FC236}">
                <a16:creationId xmlns:a16="http://schemas.microsoft.com/office/drawing/2014/main" id="{F2E23260-3393-F5DC-43BB-76BE7D051A20}"/>
              </a:ext>
            </a:extLst>
          </p:cNvPr>
          <p:cNvSpPr txBox="1"/>
          <p:nvPr/>
        </p:nvSpPr>
        <p:spPr>
          <a:xfrm>
            <a:off x="4949637" y="1724549"/>
            <a:ext cx="7100849" cy="3970318"/>
          </a:xfrm>
          <a:prstGeom prst="rect">
            <a:avLst/>
          </a:prstGeom>
          <a:noFill/>
        </p:spPr>
        <p:txBody>
          <a:bodyPr wrap="square">
            <a:spAutoFit/>
          </a:bodyPr>
          <a:lstStyle/>
          <a:p>
            <a:pPr algn="just"/>
            <a:r>
              <a:rPr lang="pt-BR" sz="1400" b="0" i="0" dirty="0">
                <a:solidFill>
                  <a:schemeClr val="bg1"/>
                </a:solidFill>
                <a:effectLst/>
                <a:latin typeface="Arial Black" panose="020B0A04020102020204" pitchFamily="34" charset="0"/>
                <a:cs typeface="Segoe UI" panose="020B0502040204020203" pitchFamily="34" charset="0"/>
              </a:rPr>
              <a:t>XI - a </a:t>
            </a:r>
            <a:r>
              <a:rPr lang="pt-BR" sz="1400" b="1" i="0" dirty="0">
                <a:solidFill>
                  <a:schemeClr val="bg1"/>
                </a:solidFill>
                <a:effectLst/>
                <a:latin typeface="Arial Black" panose="020B0A04020102020204" pitchFamily="34" charset="0"/>
                <a:cs typeface="Segoe UI" panose="020B0502040204020203" pitchFamily="34" charset="0"/>
              </a:rPr>
              <a:t>remuneração</a:t>
            </a:r>
            <a:r>
              <a:rPr lang="pt-BR" sz="1400" b="0" i="0" dirty="0">
                <a:solidFill>
                  <a:schemeClr val="bg1"/>
                </a:solidFill>
                <a:effectLst/>
                <a:latin typeface="Arial Black" panose="020B0A04020102020204" pitchFamily="34" charset="0"/>
                <a:cs typeface="Segoe UI" panose="020B0502040204020203" pitchFamily="34" charset="0"/>
              </a:rPr>
              <a:t> e o </a:t>
            </a:r>
            <a:r>
              <a:rPr lang="pt-BR" sz="1400" b="1" i="0" dirty="0">
                <a:solidFill>
                  <a:schemeClr val="bg1"/>
                </a:solidFill>
                <a:effectLst/>
                <a:latin typeface="Arial Black" panose="020B0A04020102020204" pitchFamily="34" charset="0"/>
                <a:cs typeface="Segoe UI" panose="020B0502040204020203" pitchFamily="34" charset="0"/>
              </a:rPr>
              <a:t>subsídio</a:t>
            </a:r>
            <a:r>
              <a:rPr lang="pt-BR" sz="1400" b="0" i="0" dirty="0">
                <a:solidFill>
                  <a:schemeClr val="bg1"/>
                </a:solidFill>
                <a:effectLst/>
                <a:latin typeface="Arial Black" panose="020B0A04020102020204" pitchFamily="34" charset="0"/>
                <a:cs typeface="Segoe UI" panose="020B0502040204020203" pitchFamily="34" charset="0"/>
              </a:rPr>
              <a:t> dos ocupantes de cargos, funções e empregos públicos da administração direta, autárquica e fundacional, dos membros de qualquer dos Poderes da União, dos Estados, do Distrito Federal e dos Municípios, dos detentores de mandato eletivo e dos demais agentes políticos e os proventos, pensões ou outra espécie remuneratória, </a:t>
            </a:r>
            <a:r>
              <a:rPr lang="pt-BR" sz="1400" b="1" i="0" dirty="0">
                <a:solidFill>
                  <a:schemeClr val="bg1"/>
                </a:solidFill>
                <a:effectLst/>
                <a:latin typeface="Arial Black" panose="020B0A04020102020204" pitchFamily="34" charset="0"/>
                <a:cs typeface="Segoe UI" panose="020B0502040204020203" pitchFamily="34" charset="0"/>
              </a:rPr>
              <a:t>percebidos cumulativamente ou não</a:t>
            </a:r>
            <a:r>
              <a:rPr lang="pt-BR" sz="1400" b="0" i="0" dirty="0">
                <a:solidFill>
                  <a:schemeClr val="bg1"/>
                </a:solidFill>
                <a:effectLst/>
                <a:latin typeface="Arial Black" panose="020B0A04020102020204" pitchFamily="34" charset="0"/>
                <a:cs typeface="Segoe UI" panose="020B0502040204020203" pitchFamily="34" charset="0"/>
              </a:rPr>
              <a:t>, incluídas as vantagens pessoais ou de qualquer outra natureza, não poderão exceder o subsídio mensal, em espécie, dos Ministros do Supremo Tribunal Federal, aplicando-se como limite, nos Municípios, o subsídio do Prefeito, e nos Estados e no Distrito Federal, o subsídio mensal do Governador no âmbito do Poder Executivo, o subsídio dos Deputados Estaduais e Distritais no âmbito do Poder Legislativo e o subsídio dos Desembargadores do Tribunal de Justiça, limitado a noventa inteiros e vinte e cinco centésimos por cento do subsídio mensal, em espécie, dos Ministros do Supremo Tribunal Federal, no âmbito do Poder Judiciário, aplicável este limite aos membros do Ministério Público, aos Procuradores e aos Defensores Públicos; </a:t>
            </a:r>
            <a:r>
              <a:rPr lang="pt-BR" sz="1400" b="0"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pt-BR" sz="1200" b="0"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Redação dada pela Emenda Constitucional nº 41, 19.12.2003)</a:t>
            </a:r>
            <a:endParaRPr lang="pt-BR"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366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073B0520-E0E1-873C-2990-EA76754E119D}"/>
              </a:ext>
            </a:extLst>
          </p:cNvPr>
          <p:cNvSpPr txBox="1"/>
          <p:nvPr/>
        </p:nvSpPr>
        <p:spPr>
          <a:xfrm>
            <a:off x="399480" y="1472570"/>
            <a:ext cx="3467995" cy="1631216"/>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GOVERNANÇA E GESTÃO DE FOLHAS DE PAGAMENTO NOS PODERES EXECUTIVOS </a:t>
            </a:r>
          </a:p>
          <a:p>
            <a:r>
              <a:rPr lang="pt-BR" sz="2000" b="0" i="0" dirty="0">
                <a:solidFill>
                  <a:schemeClr val="bg1"/>
                </a:solidFill>
                <a:effectLst/>
                <a:latin typeface="Arial Black" panose="020B0A04020102020204" pitchFamily="34" charset="0"/>
              </a:rPr>
              <a:t>E LEGISLATIVOS</a:t>
            </a:r>
            <a:endParaRPr lang="pt-BR" sz="20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5295996" y="188870"/>
            <a:ext cx="4372829" cy="338554"/>
          </a:xfrm>
          <a:prstGeom prst="rect">
            <a:avLst/>
          </a:prstGeom>
          <a:noFill/>
        </p:spPr>
        <p:txBody>
          <a:bodyPr wrap="square">
            <a:spAutoFit/>
          </a:bodyPr>
          <a:lstStyle/>
          <a:p>
            <a:r>
              <a:rPr lang="pt-BR" sz="1600" b="0" i="0" dirty="0">
                <a:solidFill>
                  <a:schemeClr val="bg1"/>
                </a:solidFill>
                <a:effectLst/>
                <a:latin typeface="Arial Black" panose="020B0A04020102020204" pitchFamily="34" charset="0"/>
              </a:rPr>
              <a:t>ACUMULAÇÕES ILEGAIS DE CARGOS </a:t>
            </a:r>
          </a:p>
        </p:txBody>
      </p:sp>
      <p:pic>
        <p:nvPicPr>
          <p:cNvPr id="2" name="Imagem 1" descr="Logotipo&#10;&#10;Descrição gerada automaticamente">
            <a:extLst>
              <a:ext uri="{FF2B5EF4-FFF2-40B4-BE49-F238E27FC236}">
                <a16:creationId xmlns:a16="http://schemas.microsoft.com/office/drawing/2014/main" id="{77AACEF7-B0D6-73B2-9A6E-0BC5E0E53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62" y="3233439"/>
            <a:ext cx="1738993" cy="1710009"/>
          </a:xfrm>
          <a:prstGeom prst="rect">
            <a:avLst/>
          </a:prstGeom>
        </p:spPr>
      </p:pic>
      <p:sp>
        <p:nvSpPr>
          <p:cNvPr id="10" name="CaixaDeTexto 9">
            <a:extLst>
              <a:ext uri="{FF2B5EF4-FFF2-40B4-BE49-F238E27FC236}">
                <a16:creationId xmlns:a16="http://schemas.microsoft.com/office/drawing/2014/main" id="{B0820CDF-4D5F-85B9-4561-03E232457755}"/>
              </a:ext>
            </a:extLst>
          </p:cNvPr>
          <p:cNvSpPr txBox="1"/>
          <p:nvPr/>
        </p:nvSpPr>
        <p:spPr>
          <a:xfrm>
            <a:off x="4901777" y="1163133"/>
            <a:ext cx="4243589" cy="369332"/>
          </a:xfrm>
          <a:prstGeom prst="rect">
            <a:avLst/>
          </a:prstGeom>
          <a:noFill/>
        </p:spPr>
        <p:txBody>
          <a:bodyPr wrap="square">
            <a:spAutoFit/>
          </a:bodyPr>
          <a:lstStyle/>
          <a:p>
            <a:r>
              <a:rPr lang="pt-BR" sz="1800" b="0" i="0" dirty="0">
                <a:solidFill>
                  <a:srgbClr val="FFFF00"/>
                </a:solidFill>
                <a:effectLst/>
                <a:latin typeface="Segoe UI Black" panose="020B0A02040204020203" pitchFamily="34" charset="0"/>
                <a:ea typeface="Segoe UI Black" panose="020B0A02040204020203" pitchFamily="34" charset="0"/>
              </a:rPr>
              <a:t>ACUMULAÇÃO DE CARGOS...</a:t>
            </a:r>
            <a:endParaRPr lang="pt-BR" dirty="0">
              <a:solidFill>
                <a:srgbClr val="FFFF00"/>
              </a:solidFill>
            </a:endParaRPr>
          </a:p>
        </p:txBody>
      </p:sp>
      <p:sp>
        <p:nvSpPr>
          <p:cNvPr id="3" name="CaixaDeTexto 2">
            <a:extLst>
              <a:ext uri="{FF2B5EF4-FFF2-40B4-BE49-F238E27FC236}">
                <a16:creationId xmlns:a16="http://schemas.microsoft.com/office/drawing/2014/main" id="{EC123D58-A1B5-9FD8-8C42-4C53F0C71455}"/>
              </a:ext>
            </a:extLst>
          </p:cNvPr>
          <p:cNvSpPr txBox="1"/>
          <p:nvPr/>
        </p:nvSpPr>
        <p:spPr>
          <a:xfrm>
            <a:off x="5026574" y="1532465"/>
            <a:ext cx="7116839" cy="954107"/>
          </a:xfrm>
          <a:prstGeom prst="rect">
            <a:avLst/>
          </a:prstGeom>
          <a:noFill/>
        </p:spPr>
        <p:txBody>
          <a:bodyPr wrap="square">
            <a:spAutoFit/>
          </a:bodyPr>
          <a:lstStyle/>
          <a:p>
            <a:pPr algn="just"/>
            <a:r>
              <a:rPr lang="pt-BR" sz="1400" b="0" i="0" dirty="0">
                <a:solidFill>
                  <a:schemeClr val="bg1"/>
                </a:solidFill>
                <a:effectLst/>
                <a:latin typeface="Arial Black" panose="020B0A04020102020204" pitchFamily="34" charset="0"/>
                <a:cs typeface="Segoe UI" panose="020B0502040204020203" pitchFamily="34" charset="0"/>
              </a:rPr>
              <a:t>XV - o subsídio e os vencimentos dos ocupantes de cargos e empregos públicos são irredutíveis, ressalvado o disposto nos incisos XI e XIV deste artigo e nos </a:t>
            </a:r>
            <a:r>
              <a:rPr lang="pt-BR" sz="1400" b="0" i="0" dirty="0" err="1">
                <a:solidFill>
                  <a:schemeClr val="bg1"/>
                </a:solidFill>
                <a:effectLst/>
                <a:latin typeface="Arial Black" panose="020B0A04020102020204" pitchFamily="34" charset="0"/>
                <a:cs typeface="Segoe UI" panose="020B0502040204020203" pitchFamily="34" charset="0"/>
              </a:rPr>
              <a:t>arts</a:t>
            </a:r>
            <a:r>
              <a:rPr lang="pt-BR" sz="1400" b="0" i="0" dirty="0">
                <a:solidFill>
                  <a:schemeClr val="bg1"/>
                </a:solidFill>
                <a:effectLst/>
                <a:latin typeface="Arial Black" panose="020B0A04020102020204" pitchFamily="34" charset="0"/>
                <a:cs typeface="Segoe UI" panose="020B0502040204020203" pitchFamily="34" charset="0"/>
              </a:rPr>
              <a:t>. 39, § 4º, 150, II, 153, III, e 153, § 2º, I;  </a:t>
            </a:r>
            <a:r>
              <a:rPr lang="pt-BR" sz="1200" b="0"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(Redação dada pela Emenda Constitucional nº 19, de 1998)</a:t>
            </a:r>
            <a:endParaRPr lang="pt-BR" sz="1200" dirty="0">
              <a:solidFill>
                <a:schemeClr val="bg1"/>
              </a:solidFill>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502C37C1-408D-2582-F5EE-DF36AEAF4B22}"/>
              </a:ext>
            </a:extLst>
          </p:cNvPr>
          <p:cNvSpPr txBox="1"/>
          <p:nvPr/>
        </p:nvSpPr>
        <p:spPr>
          <a:xfrm>
            <a:off x="4981006" y="2687549"/>
            <a:ext cx="7116839" cy="954107"/>
          </a:xfrm>
          <a:prstGeom prst="rect">
            <a:avLst/>
          </a:prstGeom>
          <a:noFill/>
        </p:spPr>
        <p:txBody>
          <a:bodyPr wrap="square">
            <a:spAutoFit/>
          </a:bodyPr>
          <a:lstStyle/>
          <a:p>
            <a:pPr algn="just"/>
            <a:r>
              <a:rPr lang="pt-BR" sz="1400" b="1" i="0" dirty="0">
                <a:solidFill>
                  <a:srgbClr val="FFFF00"/>
                </a:solidFill>
                <a:effectLst/>
                <a:latin typeface="Arial Black" panose="020B0A04020102020204" pitchFamily="34" charset="0"/>
                <a:cs typeface="Segoe UI" panose="020B0502040204020203" pitchFamily="34" charset="0"/>
              </a:rPr>
              <a:t>XVI - é </a:t>
            </a:r>
            <a:r>
              <a:rPr lang="pt-BR" sz="1400" b="1" i="0" u="sng" dirty="0">
                <a:solidFill>
                  <a:srgbClr val="FFFF00"/>
                </a:solidFill>
                <a:effectLst/>
                <a:latin typeface="Arial Black" panose="020B0A04020102020204" pitchFamily="34" charset="0"/>
                <a:cs typeface="Segoe UI" panose="020B0502040204020203" pitchFamily="34" charset="0"/>
              </a:rPr>
              <a:t>vedada a acumulação remunerada de cargos públicos</a:t>
            </a:r>
            <a:r>
              <a:rPr lang="pt-BR" sz="1400" b="1" i="0" dirty="0">
                <a:solidFill>
                  <a:srgbClr val="FFFF00"/>
                </a:solidFill>
                <a:effectLst/>
                <a:latin typeface="Arial Black" panose="020B0A04020102020204" pitchFamily="34" charset="0"/>
                <a:cs typeface="Segoe UI" panose="020B0502040204020203" pitchFamily="34" charset="0"/>
              </a:rPr>
              <a:t>, exceto, quando houver compatibilidade de horários, observado em qualquer caso o disposto no inciso XI: </a:t>
            </a:r>
            <a:r>
              <a:rPr lang="pt-BR" sz="1200" b="1" i="0" dirty="0">
                <a:solidFill>
                  <a:srgbClr val="FFFF0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(Redação dada pela Emenda Constitucional nº 19, de 1998)</a:t>
            </a:r>
            <a:endParaRPr lang="pt-BR" sz="1200" b="1" dirty="0">
              <a:solidFill>
                <a:srgbClr val="FFFF00"/>
              </a:solidFill>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2056E2D9-F2F4-0AA9-56C7-631210724E93}"/>
              </a:ext>
            </a:extLst>
          </p:cNvPr>
          <p:cNvSpPr txBox="1"/>
          <p:nvPr/>
        </p:nvSpPr>
        <p:spPr>
          <a:xfrm>
            <a:off x="4986947" y="3729091"/>
            <a:ext cx="7104958" cy="492443"/>
          </a:xfrm>
          <a:prstGeom prst="rect">
            <a:avLst/>
          </a:prstGeom>
          <a:noFill/>
        </p:spPr>
        <p:txBody>
          <a:bodyPr wrap="square">
            <a:spAutoFit/>
          </a:bodyPr>
          <a:lstStyle/>
          <a:p>
            <a:pPr algn="just"/>
            <a:r>
              <a:rPr lang="pt-BR" sz="1400" b="1" i="0" dirty="0">
                <a:solidFill>
                  <a:schemeClr val="bg1"/>
                </a:solidFill>
                <a:effectLst/>
                <a:latin typeface="Arial Black" panose="020B0A04020102020204" pitchFamily="34" charset="0"/>
                <a:cs typeface="Segoe UI" panose="020B0502040204020203" pitchFamily="34" charset="0"/>
              </a:rPr>
              <a:t>a) a de dois cargos de professor;  </a:t>
            </a:r>
            <a:r>
              <a:rPr lang="pt-BR" sz="1200" b="1" i="0" dirty="0">
                <a:solidFill>
                  <a:schemeClr val="bg1"/>
                </a:solidFill>
                <a:effectLst/>
                <a:latin typeface="Arial" panose="020B0604020202020204" pitchFamily="34" charset="0"/>
                <a:cs typeface="Arial" panose="020B0604020202020204" pitchFamily="34" charset="0"/>
              </a:rPr>
              <a:t> </a:t>
            </a:r>
            <a:r>
              <a:rPr lang="pt-BR" sz="1200" b="1"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(Redação dada pela Emenda Constitucional nº 19, de 1998)</a:t>
            </a:r>
            <a:endParaRPr lang="pt-BR" sz="1200" b="1" dirty="0">
              <a:solidFill>
                <a:schemeClr val="bg1"/>
              </a:solidFill>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4FCD7E7F-C172-F38F-CE1A-6786E3853E76}"/>
              </a:ext>
            </a:extLst>
          </p:cNvPr>
          <p:cNvSpPr txBox="1"/>
          <p:nvPr/>
        </p:nvSpPr>
        <p:spPr>
          <a:xfrm>
            <a:off x="5004881" y="4403737"/>
            <a:ext cx="7104958" cy="492443"/>
          </a:xfrm>
          <a:prstGeom prst="rect">
            <a:avLst/>
          </a:prstGeom>
          <a:noFill/>
        </p:spPr>
        <p:txBody>
          <a:bodyPr wrap="square">
            <a:spAutoFit/>
          </a:bodyPr>
          <a:lstStyle/>
          <a:p>
            <a:pPr algn="just"/>
            <a:r>
              <a:rPr lang="pt-BR" sz="1400" b="1" i="0" dirty="0">
                <a:solidFill>
                  <a:schemeClr val="bg1"/>
                </a:solidFill>
                <a:effectLst/>
                <a:latin typeface="Arial Black" panose="020B0A04020102020204" pitchFamily="34" charset="0"/>
              </a:rPr>
              <a:t>b) a de um cargo de professor com outro técnico ou Científico;  </a:t>
            </a:r>
            <a:r>
              <a:rPr lang="pt-BR" sz="1200" b="1"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(Redação dada pela Emenda Constitucional nº 19, de 1998)</a:t>
            </a:r>
            <a:endParaRPr lang="pt-BR" sz="1200" b="1" dirty="0">
              <a:solidFill>
                <a:schemeClr val="bg1"/>
              </a:solidFill>
              <a:latin typeface="Arial" panose="020B0604020202020204" pitchFamily="34" charset="0"/>
              <a:cs typeface="Arial" panose="020B0604020202020204" pitchFamily="34" charset="0"/>
            </a:endParaRPr>
          </a:p>
        </p:txBody>
      </p:sp>
      <p:sp>
        <p:nvSpPr>
          <p:cNvPr id="7" name="CaixaDeTexto 6">
            <a:extLst>
              <a:ext uri="{FF2B5EF4-FFF2-40B4-BE49-F238E27FC236}">
                <a16:creationId xmlns:a16="http://schemas.microsoft.com/office/drawing/2014/main" id="{8063BFBE-C19F-912C-71CB-0E3A8771BD86}"/>
              </a:ext>
            </a:extLst>
          </p:cNvPr>
          <p:cNvSpPr txBox="1"/>
          <p:nvPr/>
        </p:nvSpPr>
        <p:spPr>
          <a:xfrm>
            <a:off x="4998829" y="5177551"/>
            <a:ext cx="7104957" cy="707886"/>
          </a:xfrm>
          <a:prstGeom prst="rect">
            <a:avLst/>
          </a:prstGeom>
          <a:noFill/>
        </p:spPr>
        <p:txBody>
          <a:bodyPr wrap="square">
            <a:spAutoFit/>
          </a:bodyPr>
          <a:lstStyle/>
          <a:p>
            <a:pPr algn="just"/>
            <a:r>
              <a:rPr lang="pt-BR" sz="1400" b="1" i="0" dirty="0">
                <a:solidFill>
                  <a:schemeClr val="bg1"/>
                </a:solidFill>
                <a:effectLst/>
                <a:latin typeface="Arial Black" panose="020B0A04020102020204" pitchFamily="34" charset="0"/>
                <a:cs typeface="Segoe UI" panose="020B0502040204020203" pitchFamily="34" charset="0"/>
              </a:rPr>
              <a:t>c) a de dois cargos ou empregos privativos de profissionais de saúde, com profissões regulamentadas;  </a:t>
            </a:r>
            <a:r>
              <a:rPr lang="pt-BR" sz="1200" b="1" i="0"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(Redação dada pela Emenda Constitucional nº 34, de 2001)</a:t>
            </a:r>
            <a:endParaRPr lang="pt-BR"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6365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073B0520-E0E1-873C-2990-EA76754E119D}"/>
              </a:ext>
            </a:extLst>
          </p:cNvPr>
          <p:cNvSpPr txBox="1"/>
          <p:nvPr/>
        </p:nvSpPr>
        <p:spPr>
          <a:xfrm>
            <a:off x="399480" y="1472570"/>
            <a:ext cx="3467995" cy="1631216"/>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GOVERNANÇA E GESTÃO DE FOLHAS DE PAGAMENTO NOS PODERES EXECUTIVOS </a:t>
            </a:r>
          </a:p>
          <a:p>
            <a:r>
              <a:rPr lang="pt-BR" sz="2000" b="0" i="0" dirty="0">
                <a:solidFill>
                  <a:schemeClr val="bg1"/>
                </a:solidFill>
                <a:effectLst/>
                <a:latin typeface="Arial Black" panose="020B0A04020102020204" pitchFamily="34" charset="0"/>
              </a:rPr>
              <a:t>E LEGISLATIVOS</a:t>
            </a:r>
            <a:endParaRPr lang="pt-BR" sz="20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5295996" y="188870"/>
            <a:ext cx="4372829" cy="338554"/>
          </a:xfrm>
          <a:prstGeom prst="rect">
            <a:avLst/>
          </a:prstGeom>
          <a:noFill/>
        </p:spPr>
        <p:txBody>
          <a:bodyPr wrap="square">
            <a:spAutoFit/>
          </a:bodyPr>
          <a:lstStyle/>
          <a:p>
            <a:r>
              <a:rPr lang="pt-BR" sz="1600" b="0" i="0" dirty="0">
                <a:solidFill>
                  <a:schemeClr val="bg1"/>
                </a:solidFill>
                <a:effectLst/>
                <a:latin typeface="Arial Black" panose="020B0A04020102020204" pitchFamily="34" charset="0"/>
              </a:rPr>
              <a:t>ACUMULAÇÕES ILEGAIS DE CARGOS </a:t>
            </a:r>
          </a:p>
        </p:txBody>
      </p:sp>
      <p:pic>
        <p:nvPicPr>
          <p:cNvPr id="2" name="Imagem 1" descr="Logotipo&#10;&#10;Descrição gerada automaticamente">
            <a:extLst>
              <a:ext uri="{FF2B5EF4-FFF2-40B4-BE49-F238E27FC236}">
                <a16:creationId xmlns:a16="http://schemas.microsoft.com/office/drawing/2014/main" id="{77AACEF7-B0D6-73B2-9A6E-0BC5E0E53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62" y="3233439"/>
            <a:ext cx="1738993" cy="1710009"/>
          </a:xfrm>
          <a:prstGeom prst="rect">
            <a:avLst/>
          </a:prstGeom>
        </p:spPr>
      </p:pic>
      <p:sp>
        <p:nvSpPr>
          <p:cNvPr id="10" name="CaixaDeTexto 9">
            <a:extLst>
              <a:ext uri="{FF2B5EF4-FFF2-40B4-BE49-F238E27FC236}">
                <a16:creationId xmlns:a16="http://schemas.microsoft.com/office/drawing/2014/main" id="{B0820CDF-4D5F-85B9-4561-03E232457755}"/>
              </a:ext>
            </a:extLst>
          </p:cNvPr>
          <p:cNvSpPr txBox="1"/>
          <p:nvPr/>
        </p:nvSpPr>
        <p:spPr>
          <a:xfrm>
            <a:off x="4901777" y="1163133"/>
            <a:ext cx="4243589" cy="369332"/>
          </a:xfrm>
          <a:prstGeom prst="rect">
            <a:avLst/>
          </a:prstGeom>
          <a:noFill/>
        </p:spPr>
        <p:txBody>
          <a:bodyPr wrap="square">
            <a:spAutoFit/>
          </a:bodyPr>
          <a:lstStyle/>
          <a:p>
            <a:r>
              <a:rPr lang="pt-BR" sz="1800" b="0" i="0" dirty="0">
                <a:solidFill>
                  <a:srgbClr val="FFFF00"/>
                </a:solidFill>
                <a:effectLst/>
                <a:latin typeface="Segoe UI Black" panose="020B0A02040204020203" pitchFamily="34" charset="0"/>
                <a:ea typeface="Segoe UI Black" panose="020B0A02040204020203" pitchFamily="34" charset="0"/>
              </a:rPr>
              <a:t>ACUMULAÇÃO DE CARGOS...</a:t>
            </a:r>
            <a:endParaRPr lang="pt-BR" dirty="0">
              <a:solidFill>
                <a:srgbClr val="FFFF00"/>
              </a:solidFill>
            </a:endParaRPr>
          </a:p>
        </p:txBody>
      </p:sp>
      <p:sp>
        <p:nvSpPr>
          <p:cNvPr id="6" name="CaixaDeTexto 5">
            <a:extLst>
              <a:ext uri="{FF2B5EF4-FFF2-40B4-BE49-F238E27FC236}">
                <a16:creationId xmlns:a16="http://schemas.microsoft.com/office/drawing/2014/main" id="{D05A2EBF-DAC5-9698-11FA-D4EB52A38B91}"/>
              </a:ext>
            </a:extLst>
          </p:cNvPr>
          <p:cNvSpPr txBox="1"/>
          <p:nvPr/>
        </p:nvSpPr>
        <p:spPr>
          <a:xfrm>
            <a:off x="4901777" y="1624035"/>
            <a:ext cx="7287175" cy="1169551"/>
          </a:xfrm>
          <a:prstGeom prst="rect">
            <a:avLst/>
          </a:prstGeom>
          <a:noFill/>
        </p:spPr>
        <p:txBody>
          <a:bodyPr wrap="square">
            <a:spAutoFit/>
          </a:bodyPr>
          <a:lstStyle/>
          <a:p>
            <a:pPr algn="just"/>
            <a:r>
              <a:rPr lang="pt-BR" sz="1400" b="1" i="0" dirty="0">
                <a:solidFill>
                  <a:schemeClr val="bg1"/>
                </a:solidFill>
                <a:effectLst/>
                <a:latin typeface="Arial Black" panose="020B0A04020102020204" pitchFamily="34" charset="0"/>
                <a:cs typeface="Segoe UI" panose="020B0502040204020203" pitchFamily="34" charset="0"/>
              </a:rPr>
              <a:t>XVII - a proibição de acumular </a:t>
            </a:r>
            <a:r>
              <a:rPr lang="pt-BR" sz="1400" b="1" i="0" dirty="0">
                <a:solidFill>
                  <a:srgbClr val="FFFF00"/>
                </a:solidFill>
                <a:effectLst/>
                <a:latin typeface="Arial Black" panose="020B0A04020102020204" pitchFamily="34" charset="0"/>
                <a:cs typeface="Segoe UI" panose="020B0502040204020203" pitchFamily="34" charset="0"/>
              </a:rPr>
              <a:t>estende-se</a:t>
            </a:r>
            <a:r>
              <a:rPr lang="pt-BR" sz="1400" b="1" i="0" dirty="0">
                <a:solidFill>
                  <a:schemeClr val="bg1"/>
                </a:solidFill>
                <a:effectLst/>
                <a:latin typeface="Arial Black" panose="020B0A04020102020204" pitchFamily="34" charset="0"/>
                <a:cs typeface="Segoe UI" panose="020B0502040204020203" pitchFamily="34" charset="0"/>
              </a:rPr>
              <a:t> a empregos e funções e abrange autarquias, fundações, empresas públicas, sociedades de economia mista, suas subsidiárias, e sociedades controladas, direta ou indiretamente, pelo poder público; </a:t>
            </a:r>
            <a:r>
              <a:rPr lang="pt-BR" sz="1200" b="1"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(Redação dada pela Emenda Constitucional nº 19, de 1998)</a:t>
            </a:r>
            <a:endParaRPr lang="pt-BR" sz="1200" b="1" dirty="0">
              <a:solidFill>
                <a:schemeClr val="bg1"/>
              </a:solidFill>
              <a:latin typeface="Arial" panose="020B0604020202020204" pitchFamily="34" charset="0"/>
              <a:cs typeface="Arial" panose="020B0604020202020204" pitchFamily="34" charset="0"/>
            </a:endParaRPr>
          </a:p>
        </p:txBody>
      </p:sp>
      <p:sp>
        <p:nvSpPr>
          <p:cNvPr id="7" name="CaixaDeTexto 6">
            <a:extLst>
              <a:ext uri="{FF2B5EF4-FFF2-40B4-BE49-F238E27FC236}">
                <a16:creationId xmlns:a16="http://schemas.microsoft.com/office/drawing/2014/main" id="{93232544-4BF5-48D5-8241-E088044944B9}"/>
              </a:ext>
            </a:extLst>
          </p:cNvPr>
          <p:cNvSpPr txBox="1"/>
          <p:nvPr/>
        </p:nvSpPr>
        <p:spPr>
          <a:xfrm>
            <a:off x="4901777" y="2845426"/>
            <a:ext cx="7205859" cy="1354217"/>
          </a:xfrm>
          <a:prstGeom prst="rect">
            <a:avLst/>
          </a:prstGeom>
          <a:noFill/>
        </p:spPr>
        <p:txBody>
          <a:bodyPr wrap="square">
            <a:spAutoFit/>
          </a:bodyPr>
          <a:lstStyle/>
          <a:p>
            <a:pPr algn="just"/>
            <a:r>
              <a:rPr lang="pt-BR" sz="1400" b="1" i="0" dirty="0">
                <a:solidFill>
                  <a:srgbClr val="FFFF00"/>
                </a:solidFill>
                <a:effectLst/>
                <a:latin typeface="Arial Black" panose="020B0A04020102020204" pitchFamily="34" charset="0"/>
                <a:cs typeface="Segoe UI" panose="020B0502040204020203" pitchFamily="34" charset="0"/>
              </a:rPr>
              <a:t>§ 10. É vedada a percepção simultânea de proventos de aposentadoria decorrentes do art. 40 ou dos </a:t>
            </a:r>
            <a:r>
              <a:rPr lang="pt-BR" sz="1400" b="1" i="0" dirty="0" err="1">
                <a:solidFill>
                  <a:srgbClr val="FFFF00"/>
                </a:solidFill>
                <a:effectLst/>
                <a:latin typeface="Arial Black" panose="020B0A04020102020204" pitchFamily="34" charset="0"/>
                <a:cs typeface="Segoe UI" panose="020B0502040204020203" pitchFamily="34" charset="0"/>
              </a:rPr>
              <a:t>arts</a:t>
            </a:r>
            <a:r>
              <a:rPr lang="pt-BR" sz="1400" b="1" i="0" dirty="0">
                <a:solidFill>
                  <a:srgbClr val="FFFF00"/>
                </a:solidFill>
                <a:effectLst/>
                <a:latin typeface="Arial Black" panose="020B0A04020102020204" pitchFamily="34" charset="0"/>
                <a:cs typeface="Segoe UI" panose="020B0502040204020203" pitchFamily="34" charset="0"/>
              </a:rPr>
              <a:t>. 42 e 142 com a remuneração de cargo, emprego ou função pública, ressalvados os cargos acumuláveis na forma desta Constituição, os cargos eletivos e os cargos em comissão declarados em lei de livre nomeação e exoneração. </a:t>
            </a:r>
            <a:r>
              <a:rPr lang="pt-BR" sz="1200" b="1" i="0" dirty="0">
                <a:solidFill>
                  <a:srgbClr val="FFFF0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(Incluído pela Emenda Constitucional nº 20, de 1998) </a:t>
            </a:r>
            <a:r>
              <a:rPr lang="pt-BR" sz="1200" b="1" i="0" dirty="0">
                <a:solidFill>
                  <a:srgbClr val="FFFF00"/>
                </a:solidFill>
                <a:effectLst/>
                <a:latin typeface="Arial" panose="020B0604020202020204" pitchFamily="34" charset="0"/>
                <a:cs typeface="Arial" panose="020B0604020202020204" pitchFamily="34" charset="0"/>
              </a:rPr>
              <a:t>        </a:t>
            </a:r>
            <a:endParaRPr lang="pt-BR" sz="1200" b="1" dirty="0">
              <a:solidFill>
                <a:srgbClr val="FFFF00"/>
              </a:solidFill>
              <a:latin typeface="Arial" panose="020B0604020202020204" pitchFamily="34" charset="0"/>
              <a:cs typeface="Arial" panose="020B0604020202020204" pitchFamily="34" charset="0"/>
            </a:endParaRPr>
          </a:p>
        </p:txBody>
      </p:sp>
      <p:sp>
        <p:nvSpPr>
          <p:cNvPr id="13" name="CaixaDeTexto 12">
            <a:extLst>
              <a:ext uri="{FF2B5EF4-FFF2-40B4-BE49-F238E27FC236}">
                <a16:creationId xmlns:a16="http://schemas.microsoft.com/office/drawing/2014/main" id="{36199A6F-A0E1-5BB5-3E40-C936BF126B27}"/>
              </a:ext>
            </a:extLst>
          </p:cNvPr>
          <p:cNvSpPr txBox="1"/>
          <p:nvPr/>
        </p:nvSpPr>
        <p:spPr>
          <a:xfrm>
            <a:off x="4901777" y="4436668"/>
            <a:ext cx="7202988" cy="1169551"/>
          </a:xfrm>
          <a:prstGeom prst="rect">
            <a:avLst/>
          </a:prstGeom>
          <a:noFill/>
        </p:spPr>
        <p:txBody>
          <a:bodyPr wrap="square">
            <a:spAutoFit/>
          </a:bodyPr>
          <a:lstStyle/>
          <a:p>
            <a:pPr algn="just"/>
            <a:r>
              <a:rPr lang="pt-BR" sz="1400" b="0" i="0" dirty="0">
                <a:solidFill>
                  <a:schemeClr val="bg1"/>
                </a:solidFill>
                <a:effectLst/>
                <a:latin typeface="Arial Black" panose="020B0A04020102020204" pitchFamily="34" charset="0"/>
              </a:rPr>
              <a:t>§ 14. A aposentadoria concedida com a utilização de tempo de contribuição decorrente de cargo, emprego ou função pública, inclusive do Regime Geral de Previdência Social, acarretará o rompimento do vínculo que gerou o referido tempo de contribuição. </a:t>
            </a:r>
            <a:r>
              <a:rPr lang="pt-BR" sz="1200" b="0" i="0" dirty="0">
                <a:solidFill>
                  <a:schemeClr val="bg1"/>
                </a:solidFill>
                <a:effectLst/>
                <a:latin typeface="Arial" panose="020B0604020202020204" pitchFamily="34" charset="0"/>
                <a:cs typeface="Arial" panose="020B0604020202020204" pitchFamily="34" charset="0"/>
              </a:rPr>
              <a:t> </a:t>
            </a:r>
            <a:r>
              <a:rPr lang="pt-BR" sz="1200" b="0" i="0"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(Incluído pela Emenda Constitucional nº 103, de 2019)</a:t>
            </a:r>
            <a:endParaRPr lang="pt-BR"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8094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9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aixaDeTexto 8">
            <a:extLst>
              <a:ext uri="{FF2B5EF4-FFF2-40B4-BE49-F238E27FC236}">
                <a16:creationId xmlns:a16="http://schemas.microsoft.com/office/drawing/2014/main" id="{073B0520-E0E1-873C-2990-EA76754E119D}"/>
              </a:ext>
            </a:extLst>
          </p:cNvPr>
          <p:cNvSpPr txBox="1"/>
          <p:nvPr/>
        </p:nvSpPr>
        <p:spPr>
          <a:xfrm>
            <a:off x="399480" y="1472570"/>
            <a:ext cx="3467995" cy="1631216"/>
          </a:xfrm>
          <a:prstGeom prst="rect">
            <a:avLst/>
          </a:prstGeom>
          <a:noFill/>
        </p:spPr>
        <p:txBody>
          <a:bodyPr wrap="square">
            <a:spAutoFit/>
          </a:bodyPr>
          <a:lstStyle/>
          <a:p>
            <a:r>
              <a:rPr lang="pt-BR" sz="2000" b="0" i="0" dirty="0">
                <a:solidFill>
                  <a:schemeClr val="bg1"/>
                </a:solidFill>
                <a:effectLst/>
                <a:latin typeface="Arial Black" panose="020B0A04020102020204" pitchFamily="34" charset="0"/>
              </a:rPr>
              <a:t>GOVERNANÇA E GESTÃO DE FOLHAS DE PAGAMENTO NOS PODERES EXECUTIVOS </a:t>
            </a:r>
          </a:p>
          <a:p>
            <a:r>
              <a:rPr lang="pt-BR" sz="2000" b="0" i="0" dirty="0">
                <a:solidFill>
                  <a:schemeClr val="bg1"/>
                </a:solidFill>
                <a:effectLst/>
                <a:latin typeface="Arial Black" panose="020B0A04020102020204" pitchFamily="34" charset="0"/>
              </a:rPr>
              <a:t>E LEGISLATIVOS</a:t>
            </a:r>
            <a:endParaRPr lang="pt-BR" sz="2000" dirty="0">
              <a:solidFill>
                <a:schemeClr val="bg1"/>
              </a:solidFill>
              <a:latin typeface="Arial Black" panose="020B0A04020102020204" pitchFamily="34" charset="0"/>
            </a:endParaRPr>
          </a:p>
        </p:txBody>
      </p:sp>
      <p:sp>
        <p:nvSpPr>
          <p:cNvPr id="11" name="CaixaDeTexto 10">
            <a:extLst>
              <a:ext uri="{FF2B5EF4-FFF2-40B4-BE49-F238E27FC236}">
                <a16:creationId xmlns:a16="http://schemas.microsoft.com/office/drawing/2014/main" id="{66D9E8A2-E3E7-F7FB-B962-DCF12E24AC9A}"/>
              </a:ext>
            </a:extLst>
          </p:cNvPr>
          <p:cNvSpPr txBox="1"/>
          <p:nvPr/>
        </p:nvSpPr>
        <p:spPr>
          <a:xfrm>
            <a:off x="5295996" y="188870"/>
            <a:ext cx="4372829" cy="338554"/>
          </a:xfrm>
          <a:prstGeom prst="rect">
            <a:avLst/>
          </a:prstGeom>
          <a:noFill/>
        </p:spPr>
        <p:txBody>
          <a:bodyPr wrap="square">
            <a:spAutoFit/>
          </a:bodyPr>
          <a:lstStyle/>
          <a:p>
            <a:r>
              <a:rPr lang="pt-BR" sz="1600" b="0" i="0" dirty="0">
                <a:solidFill>
                  <a:schemeClr val="bg1"/>
                </a:solidFill>
                <a:effectLst/>
                <a:latin typeface="Arial Black" panose="020B0A04020102020204" pitchFamily="34" charset="0"/>
              </a:rPr>
              <a:t>ACUMULAÇÕES ILEGAIS DE CARGOS </a:t>
            </a:r>
          </a:p>
        </p:txBody>
      </p:sp>
      <p:pic>
        <p:nvPicPr>
          <p:cNvPr id="2" name="Imagem 1" descr="Logotipo&#10;&#10;Descrição gerada automaticamente">
            <a:extLst>
              <a:ext uri="{FF2B5EF4-FFF2-40B4-BE49-F238E27FC236}">
                <a16:creationId xmlns:a16="http://schemas.microsoft.com/office/drawing/2014/main" id="{77AACEF7-B0D6-73B2-9A6E-0BC5E0E53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62" y="3233439"/>
            <a:ext cx="1738993" cy="1710009"/>
          </a:xfrm>
          <a:prstGeom prst="rect">
            <a:avLst/>
          </a:prstGeom>
        </p:spPr>
      </p:pic>
      <p:sp>
        <p:nvSpPr>
          <p:cNvPr id="10" name="CaixaDeTexto 9">
            <a:extLst>
              <a:ext uri="{FF2B5EF4-FFF2-40B4-BE49-F238E27FC236}">
                <a16:creationId xmlns:a16="http://schemas.microsoft.com/office/drawing/2014/main" id="{B0820CDF-4D5F-85B9-4561-03E232457755}"/>
              </a:ext>
            </a:extLst>
          </p:cNvPr>
          <p:cNvSpPr txBox="1"/>
          <p:nvPr/>
        </p:nvSpPr>
        <p:spPr>
          <a:xfrm>
            <a:off x="4901777" y="1163133"/>
            <a:ext cx="4243589" cy="369332"/>
          </a:xfrm>
          <a:prstGeom prst="rect">
            <a:avLst/>
          </a:prstGeom>
          <a:noFill/>
        </p:spPr>
        <p:txBody>
          <a:bodyPr wrap="square">
            <a:spAutoFit/>
          </a:bodyPr>
          <a:lstStyle/>
          <a:p>
            <a:r>
              <a:rPr lang="pt-BR" sz="1800" b="0" i="0" dirty="0">
                <a:solidFill>
                  <a:srgbClr val="FFFF00"/>
                </a:solidFill>
                <a:effectLst/>
                <a:latin typeface="Segoe UI Black" panose="020B0A02040204020203" pitchFamily="34" charset="0"/>
                <a:ea typeface="Segoe UI Black" panose="020B0A02040204020203" pitchFamily="34" charset="0"/>
              </a:rPr>
              <a:t>ACUMULAÇÃO DE CARGOS...</a:t>
            </a:r>
            <a:endParaRPr lang="pt-BR" dirty="0">
              <a:solidFill>
                <a:srgbClr val="FFFF00"/>
              </a:solidFill>
            </a:endParaRPr>
          </a:p>
        </p:txBody>
      </p:sp>
      <p:sp>
        <p:nvSpPr>
          <p:cNvPr id="3" name="CaixaDeTexto 2">
            <a:extLst>
              <a:ext uri="{FF2B5EF4-FFF2-40B4-BE49-F238E27FC236}">
                <a16:creationId xmlns:a16="http://schemas.microsoft.com/office/drawing/2014/main" id="{1DCFB83A-DF86-46C0-1104-90C9BBF8F490}"/>
              </a:ext>
            </a:extLst>
          </p:cNvPr>
          <p:cNvSpPr txBox="1"/>
          <p:nvPr/>
        </p:nvSpPr>
        <p:spPr>
          <a:xfrm>
            <a:off x="4838106" y="1552342"/>
            <a:ext cx="7290219" cy="738664"/>
          </a:xfrm>
          <a:prstGeom prst="rect">
            <a:avLst/>
          </a:prstGeom>
          <a:noFill/>
        </p:spPr>
        <p:txBody>
          <a:bodyPr wrap="square">
            <a:spAutoFit/>
          </a:bodyPr>
          <a:lstStyle/>
          <a:p>
            <a:pPr algn="just"/>
            <a:r>
              <a:rPr lang="pt-BR" sz="1400" b="1" i="0" dirty="0">
                <a:solidFill>
                  <a:schemeClr val="bg1"/>
                </a:solidFill>
                <a:effectLst/>
                <a:latin typeface="Arial Black" panose="020B0A04020102020204" pitchFamily="34" charset="0"/>
                <a:cs typeface="Segoe UI" panose="020B0502040204020203" pitchFamily="34" charset="0"/>
              </a:rPr>
              <a:t>Art. 38. Ao servidor público da administração direta, autárquica e fundacional, </a:t>
            </a:r>
            <a:r>
              <a:rPr lang="pt-BR" sz="1400" b="1" i="0" u="sng" dirty="0">
                <a:solidFill>
                  <a:schemeClr val="bg1"/>
                </a:solidFill>
                <a:effectLst/>
                <a:latin typeface="Arial Black" panose="020B0A04020102020204" pitchFamily="34" charset="0"/>
                <a:cs typeface="Segoe UI" panose="020B0502040204020203" pitchFamily="34" charset="0"/>
              </a:rPr>
              <a:t>no exercício de mandato eletivo</a:t>
            </a:r>
            <a:r>
              <a:rPr lang="pt-BR" sz="1400" b="1" i="0" dirty="0">
                <a:solidFill>
                  <a:schemeClr val="bg1"/>
                </a:solidFill>
                <a:effectLst/>
                <a:latin typeface="Arial Black" panose="020B0A04020102020204" pitchFamily="34" charset="0"/>
                <a:cs typeface="Segoe UI" panose="020B0502040204020203" pitchFamily="34" charset="0"/>
              </a:rPr>
              <a:t>, aplicam-se as seguintes disposições:</a:t>
            </a:r>
            <a:r>
              <a:rPr lang="pt-BR" sz="1200" b="1" i="0" dirty="0">
                <a:solidFill>
                  <a:schemeClr val="bg1"/>
                </a:solidFill>
                <a:effectLst/>
                <a:latin typeface="Arial" panose="020B0604020202020204" pitchFamily="34" charset="0"/>
                <a:cs typeface="Arial" panose="020B0604020202020204" pitchFamily="34" charset="0"/>
              </a:rPr>
              <a:t> </a:t>
            </a:r>
            <a:r>
              <a:rPr lang="pt-BR" sz="1200" b="1"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(Redação dada pela Emenda Constitucional nº 19, de 1998)</a:t>
            </a:r>
            <a:endParaRPr lang="pt-BR" sz="1200" b="1" dirty="0">
              <a:solidFill>
                <a:schemeClr val="bg1"/>
              </a:solidFill>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5F1092D0-9EE9-B7C9-35F4-00C2618902B6}"/>
              </a:ext>
            </a:extLst>
          </p:cNvPr>
          <p:cNvSpPr txBox="1"/>
          <p:nvPr/>
        </p:nvSpPr>
        <p:spPr>
          <a:xfrm>
            <a:off x="4862856" y="2323202"/>
            <a:ext cx="7226549" cy="523220"/>
          </a:xfrm>
          <a:prstGeom prst="rect">
            <a:avLst/>
          </a:prstGeom>
          <a:noFill/>
        </p:spPr>
        <p:txBody>
          <a:bodyPr wrap="square">
            <a:spAutoFit/>
          </a:bodyPr>
          <a:lstStyle/>
          <a:p>
            <a:pPr algn="just"/>
            <a:r>
              <a:rPr lang="pt-BR" sz="1400" b="0" i="0" dirty="0">
                <a:solidFill>
                  <a:srgbClr val="FFFF00"/>
                </a:solidFill>
                <a:effectLst/>
                <a:latin typeface="Arial Black" panose="020B0A04020102020204" pitchFamily="34" charset="0"/>
              </a:rPr>
              <a:t>I - tratando-se de mandato eletivo federal, estadual ou distrital, ficará afastado de seu cargo, emprego ou função;</a:t>
            </a:r>
            <a:endParaRPr lang="pt-BR" sz="1400" dirty="0">
              <a:solidFill>
                <a:srgbClr val="FFFF00"/>
              </a:solidFill>
              <a:latin typeface="Arial Black" panose="020B0A04020102020204" pitchFamily="34" charset="0"/>
            </a:endParaRPr>
          </a:p>
        </p:txBody>
      </p:sp>
      <p:sp>
        <p:nvSpPr>
          <p:cNvPr id="5" name="CaixaDeTexto 4">
            <a:extLst>
              <a:ext uri="{FF2B5EF4-FFF2-40B4-BE49-F238E27FC236}">
                <a16:creationId xmlns:a16="http://schemas.microsoft.com/office/drawing/2014/main" id="{46B3C473-A583-38E8-A6C8-2624B51149A9}"/>
              </a:ext>
            </a:extLst>
          </p:cNvPr>
          <p:cNvSpPr txBox="1"/>
          <p:nvPr/>
        </p:nvSpPr>
        <p:spPr>
          <a:xfrm>
            <a:off x="4862856" y="2894913"/>
            <a:ext cx="7148710" cy="523220"/>
          </a:xfrm>
          <a:prstGeom prst="rect">
            <a:avLst/>
          </a:prstGeom>
          <a:noFill/>
        </p:spPr>
        <p:txBody>
          <a:bodyPr wrap="square">
            <a:spAutoFit/>
          </a:bodyPr>
          <a:lstStyle/>
          <a:p>
            <a:pPr algn="just"/>
            <a:r>
              <a:rPr lang="pt-BR" sz="1400" b="0" i="0" dirty="0">
                <a:solidFill>
                  <a:srgbClr val="FFFF00"/>
                </a:solidFill>
                <a:effectLst/>
                <a:latin typeface="Arial Black" panose="020B0A04020102020204" pitchFamily="34" charset="0"/>
              </a:rPr>
              <a:t>II - investido no </a:t>
            </a:r>
            <a:r>
              <a:rPr lang="pt-BR" sz="1400" b="1" i="0" dirty="0">
                <a:solidFill>
                  <a:srgbClr val="FFFF00"/>
                </a:solidFill>
                <a:effectLst/>
                <a:latin typeface="Arial Black" panose="020B0A04020102020204" pitchFamily="34" charset="0"/>
              </a:rPr>
              <a:t>mandato de Prefeito</a:t>
            </a:r>
            <a:r>
              <a:rPr lang="pt-BR" sz="1400" b="0" i="0" dirty="0">
                <a:solidFill>
                  <a:srgbClr val="FFFF00"/>
                </a:solidFill>
                <a:effectLst/>
                <a:latin typeface="Arial Black" panose="020B0A04020102020204" pitchFamily="34" charset="0"/>
              </a:rPr>
              <a:t>, será afastado do cargo, emprego ou função, sendo-lhe </a:t>
            </a:r>
            <a:r>
              <a:rPr lang="pt-BR" sz="1400" b="0" i="0" dirty="0">
                <a:solidFill>
                  <a:schemeClr val="bg1"/>
                </a:solidFill>
                <a:effectLst/>
                <a:latin typeface="Arial Black" panose="020B0A04020102020204" pitchFamily="34" charset="0"/>
              </a:rPr>
              <a:t>facultado</a:t>
            </a:r>
            <a:r>
              <a:rPr lang="pt-BR" sz="1400" b="0" i="0" dirty="0">
                <a:solidFill>
                  <a:srgbClr val="FFFF00"/>
                </a:solidFill>
                <a:effectLst/>
                <a:latin typeface="Arial Black" panose="020B0A04020102020204" pitchFamily="34" charset="0"/>
              </a:rPr>
              <a:t> optar pela sua remuneração;</a:t>
            </a:r>
            <a:endParaRPr lang="pt-BR" sz="1400" dirty="0">
              <a:solidFill>
                <a:srgbClr val="FFFF00"/>
              </a:solidFill>
              <a:latin typeface="Arial Black" panose="020B0A04020102020204" pitchFamily="34" charset="0"/>
            </a:endParaRPr>
          </a:p>
        </p:txBody>
      </p:sp>
      <p:sp>
        <p:nvSpPr>
          <p:cNvPr id="8" name="CaixaDeTexto 7">
            <a:extLst>
              <a:ext uri="{FF2B5EF4-FFF2-40B4-BE49-F238E27FC236}">
                <a16:creationId xmlns:a16="http://schemas.microsoft.com/office/drawing/2014/main" id="{7A008AD0-F284-B953-FFEE-893FCFE4773C}"/>
              </a:ext>
            </a:extLst>
          </p:cNvPr>
          <p:cNvSpPr txBox="1"/>
          <p:nvPr/>
        </p:nvSpPr>
        <p:spPr>
          <a:xfrm>
            <a:off x="4850485" y="3418133"/>
            <a:ext cx="7290218" cy="954107"/>
          </a:xfrm>
          <a:prstGeom prst="rect">
            <a:avLst/>
          </a:prstGeom>
          <a:noFill/>
        </p:spPr>
        <p:txBody>
          <a:bodyPr wrap="square">
            <a:spAutoFit/>
          </a:bodyPr>
          <a:lstStyle/>
          <a:p>
            <a:pPr algn="just"/>
            <a:r>
              <a:rPr lang="pt-BR" sz="1400" b="0" i="0" dirty="0">
                <a:solidFill>
                  <a:srgbClr val="FFFF00"/>
                </a:solidFill>
                <a:effectLst/>
                <a:latin typeface="Arial Black" panose="020B0A04020102020204" pitchFamily="34" charset="0"/>
              </a:rPr>
              <a:t>III - investido no mandato de Vereador, havendo compatibilidade de horários, perceberá as vantagens de seu cargo, emprego ou função, sem prejuízo da remuneração do cargo eletivo, e, não havendo compatibilidade, será aplicada a norma do inciso anterior;</a:t>
            </a:r>
            <a:endParaRPr lang="pt-BR" sz="1400" dirty="0">
              <a:solidFill>
                <a:srgbClr val="FFFF00"/>
              </a:solidFill>
              <a:latin typeface="Arial Black" panose="020B0A04020102020204" pitchFamily="34" charset="0"/>
            </a:endParaRPr>
          </a:p>
        </p:txBody>
      </p:sp>
      <p:sp>
        <p:nvSpPr>
          <p:cNvPr id="17" name="CaixaDeTexto 16">
            <a:extLst>
              <a:ext uri="{FF2B5EF4-FFF2-40B4-BE49-F238E27FC236}">
                <a16:creationId xmlns:a16="http://schemas.microsoft.com/office/drawing/2014/main" id="{BD5B5B1B-2A19-9C74-4AA4-CB8EDCEA73B2}"/>
              </a:ext>
            </a:extLst>
          </p:cNvPr>
          <p:cNvSpPr txBox="1"/>
          <p:nvPr/>
        </p:nvSpPr>
        <p:spPr>
          <a:xfrm>
            <a:off x="4876147" y="4521337"/>
            <a:ext cx="7229591" cy="1015663"/>
          </a:xfrm>
          <a:prstGeom prst="rect">
            <a:avLst/>
          </a:prstGeom>
          <a:noFill/>
        </p:spPr>
        <p:txBody>
          <a:bodyPr wrap="square">
            <a:spAutoFit/>
          </a:bodyPr>
          <a:lstStyle/>
          <a:p>
            <a:pPr algn="just"/>
            <a:r>
              <a:rPr lang="pt-BR" sz="1400" b="0" i="0" dirty="0">
                <a:solidFill>
                  <a:srgbClr val="000000"/>
                </a:solidFill>
                <a:effectLst/>
                <a:highlight>
                  <a:srgbClr val="FFFF00"/>
                </a:highlight>
                <a:latin typeface="Arial Black" panose="020B0A04020102020204" pitchFamily="34" charset="0"/>
              </a:rPr>
              <a:t>Art. 42 Os membros das Polícias Militares e Corpos de Bombeiros Militares, instituições organizadas com base na hierarquia e disciplina, são militares dos Estados, do Distrito Federal e dos Territórios. </a:t>
            </a:r>
            <a:r>
              <a:rPr lang="pt-BR" b="0" i="0" dirty="0">
                <a:solidFill>
                  <a:srgbClr val="000000"/>
                </a:solidFill>
                <a:effectLst/>
                <a:highlight>
                  <a:srgbClr val="FFFF00"/>
                </a:highlight>
                <a:latin typeface="Arial Black" panose="020B0A04020102020204" pitchFamily="34" charset="0"/>
              </a:rPr>
              <a:t> </a:t>
            </a:r>
            <a:r>
              <a:rPr lang="pt-BR" sz="1200" b="0" i="0" dirty="0">
                <a:effectLst/>
                <a:highlight>
                  <a:srgbClr val="FFFF00"/>
                </a:highlight>
                <a:latin typeface="Arial" panose="020B0604020202020204" pitchFamily="34" charset="0"/>
                <a:cs typeface="Arial" panose="020B0604020202020204" pitchFamily="34" charset="0"/>
                <a:hlinkClick r:id="rId4"/>
              </a:rPr>
              <a:t>(Redação dada pela Emenda Constitucional nº 18, de 1998</a:t>
            </a:r>
            <a:r>
              <a:rPr lang="pt-BR" sz="1200" b="0" i="0" dirty="0">
                <a:effectLst/>
                <a:latin typeface="Arial" panose="020B0604020202020204" pitchFamily="34" charset="0"/>
                <a:cs typeface="Arial" panose="020B0604020202020204" pitchFamily="34" charset="0"/>
                <a:hlinkClick r:id="rId4"/>
              </a:rPr>
              <a:t>)</a:t>
            </a:r>
            <a:endParaRPr lang="pt-BR" sz="1200" dirty="0">
              <a:latin typeface="Arial" panose="020B0604020202020204" pitchFamily="34" charset="0"/>
              <a:cs typeface="Arial" panose="020B0604020202020204" pitchFamily="34" charset="0"/>
            </a:endParaRPr>
          </a:p>
        </p:txBody>
      </p:sp>
      <p:sp>
        <p:nvSpPr>
          <p:cNvPr id="23" name="CaixaDeTexto 22">
            <a:extLst>
              <a:ext uri="{FF2B5EF4-FFF2-40B4-BE49-F238E27FC236}">
                <a16:creationId xmlns:a16="http://schemas.microsoft.com/office/drawing/2014/main" id="{11C7E90E-B1F9-0202-BF5D-C2DEF3E996D9}"/>
              </a:ext>
            </a:extLst>
          </p:cNvPr>
          <p:cNvSpPr txBox="1"/>
          <p:nvPr/>
        </p:nvSpPr>
        <p:spPr>
          <a:xfrm>
            <a:off x="4914159" y="5565476"/>
            <a:ext cx="7162868" cy="738664"/>
          </a:xfrm>
          <a:prstGeom prst="rect">
            <a:avLst/>
          </a:prstGeom>
          <a:noFill/>
        </p:spPr>
        <p:txBody>
          <a:bodyPr wrap="square">
            <a:spAutoFit/>
          </a:bodyPr>
          <a:lstStyle/>
          <a:p>
            <a:pPr algn="just"/>
            <a:r>
              <a:rPr lang="pt-BR" sz="1400" b="0" i="0" dirty="0">
                <a:solidFill>
                  <a:srgbClr val="000000"/>
                </a:solidFill>
                <a:effectLst/>
                <a:highlight>
                  <a:srgbClr val="FFFF00"/>
                </a:highlight>
                <a:latin typeface="Arial Black" panose="020B0A04020102020204" pitchFamily="34" charset="0"/>
              </a:rPr>
              <a:t>§ 3º Aplica-se aos militares dos Estados, do Distrito Federal e dos Territórios o disposto no art. 37, inciso XVI, com prevalência da atividade militar. </a:t>
            </a:r>
            <a:r>
              <a:rPr lang="pt-BR" sz="1200" b="0" i="0" dirty="0">
                <a:effectLst/>
                <a:highlight>
                  <a:srgbClr val="FFFF00"/>
                </a:highlight>
                <a:latin typeface="Arial" panose="020B0604020202020204" pitchFamily="34" charset="0"/>
                <a:cs typeface="Arial" panose="020B0604020202020204" pitchFamily="34" charset="0"/>
                <a:hlinkClick r:id="rId5"/>
              </a:rPr>
              <a:t>(Incluído pela Emenda Constitucional nº 101, de 2019)</a:t>
            </a:r>
            <a:endParaRPr lang="pt-BR" sz="12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0347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7" grpId="0"/>
      <p:bldP spid="23"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1996</Words>
  <Application>Microsoft Office PowerPoint</Application>
  <PresentationFormat>Widescreen</PresentationFormat>
  <Paragraphs>122</Paragraphs>
  <Slides>18</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18</vt:i4>
      </vt:variant>
    </vt:vector>
  </HeadingPairs>
  <TitlesOfParts>
    <vt:vector size="25" baseType="lpstr">
      <vt:lpstr>Arial</vt:lpstr>
      <vt:lpstr>Arial Black</vt:lpstr>
      <vt:lpstr>Calibri</vt:lpstr>
      <vt:lpstr>Calibri Light</vt:lpstr>
      <vt:lpstr>Segoe UI</vt:lpstr>
      <vt:lpstr>Segoe UI Black</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José Inaldo de Oliveira e Silva</dc:creator>
  <cp:lastModifiedBy>José Inaldo de Oliveira e Silva</cp:lastModifiedBy>
  <cp:revision>1</cp:revision>
  <dcterms:created xsi:type="dcterms:W3CDTF">2023-06-10T09:32:43Z</dcterms:created>
  <dcterms:modified xsi:type="dcterms:W3CDTF">2023-06-10T14:23:39Z</dcterms:modified>
</cp:coreProperties>
</file>